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a91708f9ee8476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2fe68a5e77e4b2c"/>
  </p:sldMasterIdLst>
  <p:sldIdLst>
    <p:sldId xmlns:r="http://schemas.openxmlformats.org/officeDocument/2006/relationships" id="256" r:id="R97461fcc901a413b"/>
    <p:sldId xmlns:r="http://schemas.openxmlformats.org/officeDocument/2006/relationships" id="257" r:id="R2e2e412698f44fba"/>
    <p:sldId xmlns:r="http://schemas.openxmlformats.org/officeDocument/2006/relationships" id="258" r:id="R6578b651852e427a"/>
    <p:sldId xmlns:r="http://schemas.openxmlformats.org/officeDocument/2006/relationships" id="259" r:id="Rf95ef4961fcc4fad"/>
    <p:sldId xmlns:r="http://schemas.openxmlformats.org/officeDocument/2006/relationships" id="260" r:id="Rc3d476c97baa443e"/>
    <p:sldId xmlns:r="http://schemas.openxmlformats.org/officeDocument/2006/relationships" id="261" r:id="Re9f2dab54836450e"/>
    <p:sldId xmlns:r="http://schemas.openxmlformats.org/officeDocument/2006/relationships" id="262" r:id="Rfd29fcd519734de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fe68a5e77e4b2c" /><Relationship Type="http://schemas.openxmlformats.org/officeDocument/2006/relationships/slide" Target="/ppt/slides/slide1.xml" Id="R97461fcc901a413b" /><Relationship Type="http://schemas.openxmlformats.org/officeDocument/2006/relationships/slide" Target="/ppt/slides/slide2.xml" Id="R2e2e412698f44fba" /><Relationship Type="http://schemas.openxmlformats.org/officeDocument/2006/relationships/slide" Target="/ppt/slides/slide3.xml" Id="R6578b651852e427a" /><Relationship Type="http://schemas.openxmlformats.org/officeDocument/2006/relationships/slide" Target="/ppt/slides/slide4.xml" Id="Rf95ef4961fcc4fad" /><Relationship Type="http://schemas.openxmlformats.org/officeDocument/2006/relationships/slide" Target="/ppt/slides/slide5.xml" Id="Rc3d476c97baa443e" /><Relationship Type="http://schemas.openxmlformats.org/officeDocument/2006/relationships/slide" Target="/ppt/slides/slide6.xml" Id="Re9f2dab54836450e" /><Relationship Type="http://schemas.openxmlformats.org/officeDocument/2006/relationships/slide" Target="/ppt/slides/slide7.xml" Id="Rfd29fcd519734de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11954892604d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70ecf84a34481b" /><Relationship Type="http://schemas.openxmlformats.org/officeDocument/2006/relationships/theme" Target="/ppt/slideMasters/theme/theme1.xml" Id="Rf78b7b5f8bb1436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370ecf84a34481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f0c7dc8476492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c90b259b7b472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e166105e37443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d0e1097ed54e8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f05739e62149d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6efd2313c9462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dcfabdaeea4a5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AMESTO ACCOUNTHOUSE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AMESTO ACCOUNTHOUSE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206 874 240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11 485 086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13 916 978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7 834 075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75 420 691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AMESTO ACCOUNTHOUSE HOLDING AS  –  97,5 %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NESLIA HOLDING AS  –  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Smeltedigelen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03214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business@amesto.no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www.amestoaccounthouse.no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957 170 005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AS</a:t>
            </a:r>
          </a:p>
        </p:txBody>
      </p:sp>
    </p:spTree>
  </p:cSld>
  <p:clrMapOvr>
    <a:masterClrMapping xmlns:a="http://schemas.openxmlformats.org/drawingml/2006/main"/>
  </p:clrMapOvr>
</p:sld>
</file>