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1c508060d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250e3f1044d81"/>
  </p:sldMasterIdLst>
  <p:sldIdLst>
    <p:sldId xmlns:r="http://schemas.openxmlformats.org/officeDocument/2006/relationships" id="256" r:id="Rf18c886a4ecb4f6d"/>
    <p:sldId xmlns:r="http://schemas.openxmlformats.org/officeDocument/2006/relationships" id="257" r:id="Rcb8f66275ab044cd"/>
    <p:sldId xmlns:r="http://schemas.openxmlformats.org/officeDocument/2006/relationships" id="258" r:id="R088d5a9229df4ded"/>
    <p:sldId xmlns:r="http://schemas.openxmlformats.org/officeDocument/2006/relationships" id="259" r:id="Rdc8a5e83a9ed403d"/>
    <p:sldId xmlns:r="http://schemas.openxmlformats.org/officeDocument/2006/relationships" id="260" r:id="R6c76e63ac5e845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250e3f1044d81" /><Relationship Type="http://schemas.openxmlformats.org/officeDocument/2006/relationships/slide" Target="/ppt/slides/slide1.xml" Id="Rf18c886a4ecb4f6d" /><Relationship Type="http://schemas.openxmlformats.org/officeDocument/2006/relationships/slide" Target="/ppt/slides/slide2.xml" Id="Rcb8f66275ab044cd" /><Relationship Type="http://schemas.openxmlformats.org/officeDocument/2006/relationships/slide" Target="/ppt/slides/slide3.xml" Id="R088d5a9229df4ded" /><Relationship Type="http://schemas.openxmlformats.org/officeDocument/2006/relationships/slide" Target="/ppt/slides/slide4.xml" Id="Rdc8a5e83a9ed403d" /><Relationship Type="http://schemas.openxmlformats.org/officeDocument/2006/relationships/slide" Target="/ppt/slides/slide5.xml" Id="R6c76e63ac5e845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6f543da31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e9749d57a43ff" /><Relationship Type="http://schemas.openxmlformats.org/officeDocument/2006/relationships/theme" Target="/ppt/slideMasters/theme/theme1.xml" Id="Rb6db138cac87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ae9749d57a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fdd94c3cd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a39b786cb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9473284a4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b3965dbd1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22685121e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EIGÅS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EIGÅS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