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e214ae554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5821d4fa4d45c0"/>
  </p:sldMasterIdLst>
  <p:sldIdLst>
    <p:sldId xmlns:r="http://schemas.openxmlformats.org/officeDocument/2006/relationships" id="256" r:id="Raeae66e5de6149af"/>
    <p:sldId xmlns:r="http://schemas.openxmlformats.org/officeDocument/2006/relationships" id="257" r:id="R9a7fc17da10249b6"/>
    <p:sldId xmlns:r="http://schemas.openxmlformats.org/officeDocument/2006/relationships" id="258" r:id="R130873c49fac4bf5"/>
    <p:sldId xmlns:r="http://schemas.openxmlformats.org/officeDocument/2006/relationships" id="259" r:id="Rf65cacb41f7c4cce"/>
    <p:sldId xmlns:r="http://schemas.openxmlformats.org/officeDocument/2006/relationships" id="260" r:id="Ra31887d7c8054141"/>
    <p:sldId xmlns:r="http://schemas.openxmlformats.org/officeDocument/2006/relationships" id="261" r:id="Rd4357315839a4ea7"/>
    <p:sldId xmlns:r="http://schemas.openxmlformats.org/officeDocument/2006/relationships" id="262" r:id="R30b22ef98f80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5821d4fa4d45c0" /><Relationship Type="http://schemas.openxmlformats.org/officeDocument/2006/relationships/slide" Target="/ppt/slides/slide1.xml" Id="Raeae66e5de6149af" /><Relationship Type="http://schemas.openxmlformats.org/officeDocument/2006/relationships/slide" Target="/ppt/slides/slide2.xml" Id="R9a7fc17da10249b6" /><Relationship Type="http://schemas.openxmlformats.org/officeDocument/2006/relationships/slide" Target="/ppt/slides/slide3.xml" Id="R130873c49fac4bf5" /><Relationship Type="http://schemas.openxmlformats.org/officeDocument/2006/relationships/slide" Target="/ppt/slides/slide4.xml" Id="Rf65cacb41f7c4cce" /><Relationship Type="http://schemas.openxmlformats.org/officeDocument/2006/relationships/slide" Target="/ppt/slides/slide5.xml" Id="Ra31887d7c8054141" /><Relationship Type="http://schemas.openxmlformats.org/officeDocument/2006/relationships/slide" Target="/ppt/slides/slide6.xml" Id="Rd4357315839a4ea7" /><Relationship Type="http://schemas.openxmlformats.org/officeDocument/2006/relationships/slide" Target="/ppt/slides/slide7.xml" Id="R30b22ef98f80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46f78a830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67347381e4f08" /><Relationship Type="http://schemas.openxmlformats.org/officeDocument/2006/relationships/theme" Target="/ppt/slideMasters/theme/theme1.xml" Id="Ra5385cdd90ea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67347381e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c2fd5a685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4c2fa207b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c03ac70ee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19aa82491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a2e8c8c8d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2a3c75ab340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4e2efb18a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ELØY HOLDING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16 796 754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20 515 404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Digemyr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956 795 443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