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31ea996bd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cda0b10ce4d85"/>
  </p:sldMasterIdLst>
  <p:sldIdLst>
    <p:sldId xmlns:r="http://schemas.openxmlformats.org/officeDocument/2006/relationships" id="256" r:id="R91cd3f2667f044c6"/>
    <p:sldId xmlns:r="http://schemas.openxmlformats.org/officeDocument/2006/relationships" id="257" r:id="R11b63f206e7c4d1a"/>
    <p:sldId xmlns:r="http://schemas.openxmlformats.org/officeDocument/2006/relationships" id="258" r:id="R7d989505ce8d46ce"/>
    <p:sldId xmlns:r="http://schemas.openxmlformats.org/officeDocument/2006/relationships" id="259" r:id="Rf6bbbccf9a3849ae"/>
    <p:sldId xmlns:r="http://schemas.openxmlformats.org/officeDocument/2006/relationships" id="260" r:id="R0a11a1bb78144f5c"/>
    <p:sldId xmlns:r="http://schemas.openxmlformats.org/officeDocument/2006/relationships" id="261" r:id="Rfbe9a45ae8de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cda0b10ce4d85" /><Relationship Type="http://schemas.openxmlformats.org/officeDocument/2006/relationships/slide" Target="/ppt/slides/slide1.xml" Id="R91cd3f2667f044c6" /><Relationship Type="http://schemas.openxmlformats.org/officeDocument/2006/relationships/slide" Target="/ppt/slides/slide2.xml" Id="R11b63f206e7c4d1a" /><Relationship Type="http://schemas.openxmlformats.org/officeDocument/2006/relationships/slide" Target="/ppt/slides/slide3.xml" Id="R7d989505ce8d46ce" /><Relationship Type="http://schemas.openxmlformats.org/officeDocument/2006/relationships/slide" Target="/ppt/slides/slide4.xml" Id="Rf6bbbccf9a3849ae" /><Relationship Type="http://schemas.openxmlformats.org/officeDocument/2006/relationships/slide" Target="/ppt/slides/slide5.xml" Id="R0a11a1bb78144f5c" /><Relationship Type="http://schemas.openxmlformats.org/officeDocument/2006/relationships/slide" Target="/ppt/slides/slide6.xml" Id="Rfbe9a45ae8de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70ef75030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c1904d7547ba" /><Relationship Type="http://schemas.openxmlformats.org/officeDocument/2006/relationships/theme" Target="/ppt/slideMasters/theme/theme1.xml" Id="R33901d69f445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bc1904d75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a12ecf13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2cbc09ed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b03b28af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b2d1fb791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a4ff41f3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2c40d03f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