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fccf1f95914d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4b1aee61bc4de8"/>
  </p:sldMasterIdLst>
  <p:sldIdLst>
    <p:sldId xmlns:r="http://schemas.openxmlformats.org/officeDocument/2006/relationships" id="256" r:id="Rdd0675b68d6442f8"/>
    <p:sldId xmlns:r="http://schemas.openxmlformats.org/officeDocument/2006/relationships" id="257" r:id="Re4565e86bbf64d67"/>
    <p:sldId xmlns:r="http://schemas.openxmlformats.org/officeDocument/2006/relationships" id="258" r:id="R9abc8435953c4714"/>
    <p:sldId xmlns:r="http://schemas.openxmlformats.org/officeDocument/2006/relationships" id="259" r:id="R0e5770ed598b4f2b"/>
    <p:sldId xmlns:r="http://schemas.openxmlformats.org/officeDocument/2006/relationships" id="260" r:id="R0f1e7d6b575d4fb5"/>
    <p:sldId xmlns:r="http://schemas.openxmlformats.org/officeDocument/2006/relationships" id="261" r:id="R50af9822e0604828"/>
    <p:sldId xmlns:r="http://schemas.openxmlformats.org/officeDocument/2006/relationships" id="262" r:id="Raf1fa4129ffe48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4b1aee61bc4de8" /><Relationship Type="http://schemas.openxmlformats.org/officeDocument/2006/relationships/slide" Target="/ppt/slides/slide1.xml" Id="Rdd0675b68d6442f8" /><Relationship Type="http://schemas.openxmlformats.org/officeDocument/2006/relationships/slide" Target="/ppt/slides/slide2.xml" Id="Re4565e86bbf64d67" /><Relationship Type="http://schemas.openxmlformats.org/officeDocument/2006/relationships/slide" Target="/ppt/slides/slide3.xml" Id="R9abc8435953c4714" /><Relationship Type="http://schemas.openxmlformats.org/officeDocument/2006/relationships/slide" Target="/ppt/slides/slide4.xml" Id="R0e5770ed598b4f2b" /><Relationship Type="http://schemas.openxmlformats.org/officeDocument/2006/relationships/slide" Target="/ppt/slides/slide5.xml" Id="R0f1e7d6b575d4fb5" /><Relationship Type="http://schemas.openxmlformats.org/officeDocument/2006/relationships/slide" Target="/ppt/slides/slide6.xml" Id="R50af9822e0604828" /><Relationship Type="http://schemas.openxmlformats.org/officeDocument/2006/relationships/slide" Target="/ppt/slides/slide7.xml" Id="Raf1fa4129ffe48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1ab556b47946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929ad10af46d3" /><Relationship Type="http://schemas.openxmlformats.org/officeDocument/2006/relationships/theme" Target="/ppt/slideMasters/theme/theme1.xml" Id="Ree0a26e0eb8947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9929ad10af46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d56ec72fd40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0bbc2ac3a41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d565280804e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65fdd1c1145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0f97613d647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9ffb818064f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a6bbda4b441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SECURITIES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SECURITIES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1 851 400 000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599 200 000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832 800 000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582 355 000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2 863 000 000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AS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KLEVSUND AS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SECURITIES AS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BAKKEJORD INVEST AS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EMIS AS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info@paretosec.com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www.paretosec.com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956 632 374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SECURITIES AS</a:t>
            </a:r>
          </a:p>
        </p:txBody>
      </p:sp>
    </p:spTree>
  </p:cSld>
  <p:clrMapOvr>
    <a:masterClrMapping xmlns:a="http://schemas.openxmlformats.org/drawingml/2006/main"/>
  </p:clrMapOvr>
</p:sld>
</file>