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087e34c5b54a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ca6465c9b4e67"/>
  </p:sldMasterIdLst>
  <p:sldIdLst>
    <p:sldId xmlns:r="http://schemas.openxmlformats.org/officeDocument/2006/relationships" id="256" r:id="Rf834fef9d30e4eb6"/>
    <p:sldId xmlns:r="http://schemas.openxmlformats.org/officeDocument/2006/relationships" id="257" r:id="R025f047b789e434a"/>
    <p:sldId xmlns:r="http://schemas.openxmlformats.org/officeDocument/2006/relationships" id="258" r:id="R20ee2912daed4fc1"/>
    <p:sldId xmlns:r="http://schemas.openxmlformats.org/officeDocument/2006/relationships" id="259" r:id="Rcb70cdd6b9ff470d"/>
    <p:sldId xmlns:r="http://schemas.openxmlformats.org/officeDocument/2006/relationships" id="260" r:id="R11db2e2907f643fa"/>
    <p:sldId xmlns:r="http://schemas.openxmlformats.org/officeDocument/2006/relationships" id="261" r:id="R73b79838aa1a4251"/>
    <p:sldId xmlns:r="http://schemas.openxmlformats.org/officeDocument/2006/relationships" id="262" r:id="R3792e8eadc0744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ca6465c9b4e67" /><Relationship Type="http://schemas.openxmlformats.org/officeDocument/2006/relationships/slide" Target="/ppt/slides/slide1.xml" Id="Rf834fef9d30e4eb6" /><Relationship Type="http://schemas.openxmlformats.org/officeDocument/2006/relationships/slide" Target="/ppt/slides/slide2.xml" Id="R025f047b789e434a" /><Relationship Type="http://schemas.openxmlformats.org/officeDocument/2006/relationships/slide" Target="/ppt/slides/slide3.xml" Id="R20ee2912daed4fc1" /><Relationship Type="http://schemas.openxmlformats.org/officeDocument/2006/relationships/slide" Target="/ppt/slides/slide4.xml" Id="Rcb70cdd6b9ff470d" /><Relationship Type="http://schemas.openxmlformats.org/officeDocument/2006/relationships/slide" Target="/ppt/slides/slide5.xml" Id="R11db2e2907f643fa" /><Relationship Type="http://schemas.openxmlformats.org/officeDocument/2006/relationships/slide" Target="/ppt/slides/slide6.xml" Id="R73b79838aa1a4251" /><Relationship Type="http://schemas.openxmlformats.org/officeDocument/2006/relationships/slide" Target="/ppt/slides/slide7.xml" Id="R3792e8eadc0744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03b35e7d547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374aa322948a8" /><Relationship Type="http://schemas.openxmlformats.org/officeDocument/2006/relationships/theme" Target="/ppt/slideMasters/theme/theme1.xml" Id="Rf7e079a54f8e4b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374aa3229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8f4f42579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0b78e9a664c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bbb1c5ad742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ced3975e7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c071793504d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4e15d627041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9f30f9fbd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SOLREGN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SOLREGN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24 763 479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4 707 696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3 743 418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4 712 173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9 488 352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SOLAND AS  –  71,7 %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RIAN SANDRA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06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956 623 103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