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032431c64a41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53cbc4a33472a"/>
  </p:sldMasterIdLst>
  <p:sldIdLst>
    <p:sldId xmlns:r="http://schemas.openxmlformats.org/officeDocument/2006/relationships" id="256" r:id="Rac81bd330a904233"/>
    <p:sldId xmlns:r="http://schemas.openxmlformats.org/officeDocument/2006/relationships" id="257" r:id="R89236d04d5f54bb9"/>
    <p:sldId xmlns:r="http://schemas.openxmlformats.org/officeDocument/2006/relationships" id="258" r:id="R767806a2b7204aa8"/>
    <p:sldId xmlns:r="http://schemas.openxmlformats.org/officeDocument/2006/relationships" id="259" r:id="Rd3641e2c2e4b4b4a"/>
    <p:sldId xmlns:r="http://schemas.openxmlformats.org/officeDocument/2006/relationships" id="260" r:id="R7acfbac73f574b2c"/>
    <p:sldId xmlns:r="http://schemas.openxmlformats.org/officeDocument/2006/relationships" id="261" r:id="Rc015e9a2c6714a71"/>
    <p:sldId xmlns:r="http://schemas.openxmlformats.org/officeDocument/2006/relationships" id="262" r:id="R4ae1a6d35e57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53cbc4a33472a" /><Relationship Type="http://schemas.openxmlformats.org/officeDocument/2006/relationships/slide" Target="/ppt/slides/slide1.xml" Id="Rac81bd330a904233" /><Relationship Type="http://schemas.openxmlformats.org/officeDocument/2006/relationships/slide" Target="/ppt/slides/slide2.xml" Id="R89236d04d5f54bb9" /><Relationship Type="http://schemas.openxmlformats.org/officeDocument/2006/relationships/slide" Target="/ppt/slides/slide3.xml" Id="R767806a2b7204aa8" /><Relationship Type="http://schemas.openxmlformats.org/officeDocument/2006/relationships/slide" Target="/ppt/slides/slide4.xml" Id="Rd3641e2c2e4b4b4a" /><Relationship Type="http://schemas.openxmlformats.org/officeDocument/2006/relationships/slide" Target="/ppt/slides/slide5.xml" Id="R7acfbac73f574b2c" /><Relationship Type="http://schemas.openxmlformats.org/officeDocument/2006/relationships/slide" Target="/ppt/slides/slide6.xml" Id="Rc015e9a2c6714a71" /><Relationship Type="http://schemas.openxmlformats.org/officeDocument/2006/relationships/slide" Target="/ppt/slides/slide7.xml" Id="R4ae1a6d35e57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0f3d1fd384a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7f986396c484b" /><Relationship Type="http://schemas.openxmlformats.org/officeDocument/2006/relationships/theme" Target="/ppt/slideMasters/theme/theme1.xml" Id="Rd9635a958696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7f986396c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9c63e65e4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e9796a9648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4fbc1f42441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c0df2dc78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fc09b879c4b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b3eb888c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98aa49f84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FOSBY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FOSBY DRIFT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15 173 328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3 885 977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8 247 328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21 106 368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FOSBY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Klokkergårdveien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fosby@fosby.no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956 554 012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