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2ca4e4c83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0c3f774d04708"/>
  </p:sldMasterIdLst>
  <p:sldIdLst>
    <p:sldId xmlns:r="http://schemas.openxmlformats.org/officeDocument/2006/relationships" id="256" r:id="Rf1dcf0faedfc40eb"/>
    <p:sldId xmlns:r="http://schemas.openxmlformats.org/officeDocument/2006/relationships" id="257" r:id="R38a7268fce1b4ffe"/>
    <p:sldId xmlns:r="http://schemas.openxmlformats.org/officeDocument/2006/relationships" id="258" r:id="R77c3a353d43a4afc"/>
    <p:sldId xmlns:r="http://schemas.openxmlformats.org/officeDocument/2006/relationships" id="259" r:id="Rd3e6208bb99047b5"/>
    <p:sldId xmlns:r="http://schemas.openxmlformats.org/officeDocument/2006/relationships" id="260" r:id="Rad5c62c99d034439"/>
    <p:sldId xmlns:r="http://schemas.openxmlformats.org/officeDocument/2006/relationships" id="261" r:id="R635ec179c303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0c3f774d04708" /><Relationship Type="http://schemas.openxmlformats.org/officeDocument/2006/relationships/slide" Target="/ppt/slides/slide1.xml" Id="Rf1dcf0faedfc40eb" /><Relationship Type="http://schemas.openxmlformats.org/officeDocument/2006/relationships/slide" Target="/ppt/slides/slide2.xml" Id="R38a7268fce1b4ffe" /><Relationship Type="http://schemas.openxmlformats.org/officeDocument/2006/relationships/slide" Target="/ppt/slides/slide3.xml" Id="R77c3a353d43a4afc" /><Relationship Type="http://schemas.openxmlformats.org/officeDocument/2006/relationships/slide" Target="/ppt/slides/slide4.xml" Id="Rd3e6208bb99047b5" /><Relationship Type="http://schemas.openxmlformats.org/officeDocument/2006/relationships/slide" Target="/ppt/slides/slide5.xml" Id="Rad5c62c99d034439" /><Relationship Type="http://schemas.openxmlformats.org/officeDocument/2006/relationships/slide" Target="/ppt/slides/slide6.xml" Id="R635ec179c303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b388ab19a4d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0330e453548d0" /><Relationship Type="http://schemas.openxmlformats.org/officeDocument/2006/relationships/theme" Target="/ppt/slideMasters/theme/theme1.xml" Id="R9206bc1bf129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0330e4535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894f1a5d4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ca9174ebd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4e7ca336645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0ee50c4de4d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2328011f74a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2a9fd714249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RØROSBANKEN RØROS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RØROSBANKEN RØROS SPAREBANK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LANGEN PER MAGNE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 JAN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ENGAN LIV MARIE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Kjerkgata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firmapost@rorosbanken.no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956 548 888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RØROSBANKEN RØROS SPAREBANK</a:t>
            </a:r>
          </a:p>
        </p:txBody>
      </p:sp>
    </p:spTree>
  </p:cSld>
  <p:clrMapOvr>
    <a:masterClrMapping xmlns:a="http://schemas.openxmlformats.org/drawingml/2006/main"/>
  </p:clrMapOvr>
</p:sld>
</file>