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c04937915b24ca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ba343ebe1944f8e"/>
  </p:sldMasterIdLst>
  <p:sldIdLst>
    <p:sldId xmlns:r="http://schemas.openxmlformats.org/officeDocument/2006/relationships" id="256" r:id="R71761bcb1f0544c8"/>
    <p:sldId xmlns:r="http://schemas.openxmlformats.org/officeDocument/2006/relationships" id="257" r:id="R0272c0436eff42b9"/>
    <p:sldId xmlns:r="http://schemas.openxmlformats.org/officeDocument/2006/relationships" id="258" r:id="Rb17da3c6031d4a50"/>
    <p:sldId xmlns:r="http://schemas.openxmlformats.org/officeDocument/2006/relationships" id="259" r:id="Rd0138c4b6dac41df"/>
    <p:sldId xmlns:r="http://schemas.openxmlformats.org/officeDocument/2006/relationships" id="260" r:id="R7a9799997b984cb7"/>
    <p:sldId xmlns:r="http://schemas.openxmlformats.org/officeDocument/2006/relationships" id="261" r:id="R75ba6de89be34427"/>
    <p:sldId xmlns:r="http://schemas.openxmlformats.org/officeDocument/2006/relationships" id="262" r:id="R37d458c6854c49a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a343ebe1944f8e" /><Relationship Type="http://schemas.openxmlformats.org/officeDocument/2006/relationships/slide" Target="/ppt/slides/slide1.xml" Id="R71761bcb1f0544c8" /><Relationship Type="http://schemas.openxmlformats.org/officeDocument/2006/relationships/slide" Target="/ppt/slides/slide2.xml" Id="R0272c0436eff42b9" /><Relationship Type="http://schemas.openxmlformats.org/officeDocument/2006/relationships/slide" Target="/ppt/slides/slide3.xml" Id="Rb17da3c6031d4a50" /><Relationship Type="http://schemas.openxmlformats.org/officeDocument/2006/relationships/slide" Target="/ppt/slides/slide4.xml" Id="Rd0138c4b6dac41df" /><Relationship Type="http://schemas.openxmlformats.org/officeDocument/2006/relationships/slide" Target="/ppt/slides/slide5.xml" Id="R7a9799997b984cb7" /><Relationship Type="http://schemas.openxmlformats.org/officeDocument/2006/relationships/slide" Target="/ppt/slides/slide6.xml" Id="R75ba6de89be34427" /><Relationship Type="http://schemas.openxmlformats.org/officeDocument/2006/relationships/slide" Target="/ppt/slides/slide7.xml" Id="R37d458c6854c49a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fdaeaebdad4c8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755c3705cb4615" /><Relationship Type="http://schemas.openxmlformats.org/officeDocument/2006/relationships/theme" Target="/ppt/slideMasters/theme/theme1.xml" Id="R1b319afd318d4bf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5755c3705cb461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0cc3da9eb8492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733e9afa424b8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f8c7d08317483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80334aeab148c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7a26a07d8942a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6b9f8f405f486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a396dfd0af4ef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BREMSETH SPORT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BREMSETH 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BREMSETH SPORT AS ble etablert [år] og holder til i Verdal.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BREMSETH 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BREMSETH 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BREMSETH 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5 229 160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87 936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32 450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2 849 949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4 371 163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BREMSETH 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BREMSETH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TRINE BREMSETH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BREMSETH 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Jernbanegaten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7650 Verdal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956 141 559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BREMSETH SPORT AS</a:t>
            </a:r>
          </a:p>
        </p:txBody>
      </p:sp>
    </p:spTree>
  </p:cSld>
  <p:clrMapOvr>
    <a:masterClrMapping xmlns:a="http://schemas.openxmlformats.org/drawingml/2006/main"/>
  </p:clrMapOvr>
</p:sld>
</file>