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a6ae4c911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ade5af8c24fae"/>
  </p:sldMasterIdLst>
  <p:sldIdLst>
    <p:sldId xmlns:r="http://schemas.openxmlformats.org/officeDocument/2006/relationships" id="256" r:id="Rac6ba5cbef5045be"/>
    <p:sldId xmlns:r="http://schemas.openxmlformats.org/officeDocument/2006/relationships" id="257" r:id="R23b98e21e3054f1f"/>
    <p:sldId xmlns:r="http://schemas.openxmlformats.org/officeDocument/2006/relationships" id="258" r:id="R4d64bc6aa7334ffe"/>
    <p:sldId xmlns:r="http://schemas.openxmlformats.org/officeDocument/2006/relationships" id="259" r:id="R78e41932279c4600"/>
    <p:sldId xmlns:r="http://schemas.openxmlformats.org/officeDocument/2006/relationships" id="260" r:id="R79284bd07f1243cf"/>
    <p:sldId xmlns:r="http://schemas.openxmlformats.org/officeDocument/2006/relationships" id="261" r:id="Ra143442f27454701"/>
    <p:sldId xmlns:r="http://schemas.openxmlformats.org/officeDocument/2006/relationships" id="262" r:id="R2332e837b507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ade5af8c24fae" /><Relationship Type="http://schemas.openxmlformats.org/officeDocument/2006/relationships/slide" Target="/ppt/slides/slide1.xml" Id="Rac6ba5cbef5045be" /><Relationship Type="http://schemas.openxmlformats.org/officeDocument/2006/relationships/slide" Target="/ppt/slides/slide2.xml" Id="R23b98e21e3054f1f" /><Relationship Type="http://schemas.openxmlformats.org/officeDocument/2006/relationships/slide" Target="/ppt/slides/slide3.xml" Id="R4d64bc6aa7334ffe" /><Relationship Type="http://schemas.openxmlformats.org/officeDocument/2006/relationships/slide" Target="/ppt/slides/slide4.xml" Id="R78e41932279c4600" /><Relationship Type="http://schemas.openxmlformats.org/officeDocument/2006/relationships/slide" Target="/ppt/slides/slide5.xml" Id="R79284bd07f1243cf" /><Relationship Type="http://schemas.openxmlformats.org/officeDocument/2006/relationships/slide" Target="/ppt/slides/slide6.xml" Id="Ra143442f27454701" /><Relationship Type="http://schemas.openxmlformats.org/officeDocument/2006/relationships/slide" Target="/ppt/slides/slide7.xml" Id="R2332e837b507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9c93f2272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f9b05f9e472c" /><Relationship Type="http://schemas.openxmlformats.org/officeDocument/2006/relationships/theme" Target="/ppt/slideMasters/theme/theme1.xml" Id="R9344c06c322d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4f9b05f9e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74e0f74d8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3b3e3a20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8a3f89b9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ed52ad63e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04956e0e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f0eae51e9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6e8cedf1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GIDSKEHAUG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