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7d29bd799941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d6e9435f3c4881"/>
  </p:sldMasterIdLst>
  <p:sldIdLst>
    <p:sldId xmlns:r="http://schemas.openxmlformats.org/officeDocument/2006/relationships" id="256" r:id="Ra1ad709a30cc4a23"/>
    <p:sldId xmlns:r="http://schemas.openxmlformats.org/officeDocument/2006/relationships" id="257" r:id="R13dd258cb207468b"/>
    <p:sldId xmlns:r="http://schemas.openxmlformats.org/officeDocument/2006/relationships" id="258" r:id="Rd94b60005f254430"/>
    <p:sldId xmlns:r="http://schemas.openxmlformats.org/officeDocument/2006/relationships" id="259" r:id="R6d9752d2860240ce"/>
    <p:sldId xmlns:r="http://schemas.openxmlformats.org/officeDocument/2006/relationships" id="260" r:id="R72acaa814e78421c"/>
    <p:sldId xmlns:r="http://schemas.openxmlformats.org/officeDocument/2006/relationships" id="261" r:id="Rb587c658922641b3"/>
    <p:sldId xmlns:r="http://schemas.openxmlformats.org/officeDocument/2006/relationships" id="262" r:id="R2bcbc62635b945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d6e9435f3c4881" /><Relationship Type="http://schemas.openxmlformats.org/officeDocument/2006/relationships/slide" Target="/ppt/slides/slide1.xml" Id="Ra1ad709a30cc4a23" /><Relationship Type="http://schemas.openxmlformats.org/officeDocument/2006/relationships/slide" Target="/ppt/slides/slide2.xml" Id="R13dd258cb207468b" /><Relationship Type="http://schemas.openxmlformats.org/officeDocument/2006/relationships/slide" Target="/ppt/slides/slide3.xml" Id="Rd94b60005f254430" /><Relationship Type="http://schemas.openxmlformats.org/officeDocument/2006/relationships/slide" Target="/ppt/slides/slide4.xml" Id="R6d9752d2860240ce" /><Relationship Type="http://schemas.openxmlformats.org/officeDocument/2006/relationships/slide" Target="/ppt/slides/slide5.xml" Id="R72acaa814e78421c" /><Relationship Type="http://schemas.openxmlformats.org/officeDocument/2006/relationships/slide" Target="/ppt/slides/slide6.xml" Id="Rb587c658922641b3" /><Relationship Type="http://schemas.openxmlformats.org/officeDocument/2006/relationships/slide" Target="/ppt/slides/slide7.xml" Id="R2bcbc62635b945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e680bc4f764e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04c0c482e46c4" /><Relationship Type="http://schemas.openxmlformats.org/officeDocument/2006/relationships/theme" Target="/ppt/slideMasters/theme/theme1.xml" Id="R586699bbdd7d4a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d04c0c482e46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25c23be4b4d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92134448347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888ae63ed4d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f29bd639d4d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288b800ef4a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15185cb6a44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e5b6b2fed4c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CLARKSONS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900 984 286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259 680 547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221 311 735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363 958 382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1 025 788 376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 PLC  –  95,3 %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office.oslo@clarksons.com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www.clarksons.com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955 514 262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