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68355c7f604d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8bc564c74947ad"/>
  </p:sldMasterIdLst>
  <p:sldIdLst>
    <p:sldId xmlns:r="http://schemas.openxmlformats.org/officeDocument/2006/relationships" id="256" r:id="Ra61d90bcffe94938"/>
    <p:sldId xmlns:r="http://schemas.openxmlformats.org/officeDocument/2006/relationships" id="257" r:id="Rcead09787aa34cf4"/>
    <p:sldId xmlns:r="http://schemas.openxmlformats.org/officeDocument/2006/relationships" id="258" r:id="R7a1c919c1d1d4588"/>
    <p:sldId xmlns:r="http://schemas.openxmlformats.org/officeDocument/2006/relationships" id="259" r:id="R9051d48f492e4bbf"/>
    <p:sldId xmlns:r="http://schemas.openxmlformats.org/officeDocument/2006/relationships" id="260" r:id="Rae08f3cd804d45f4"/>
    <p:sldId xmlns:r="http://schemas.openxmlformats.org/officeDocument/2006/relationships" id="261" r:id="Recddf3b18406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bc564c74947ad" /><Relationship Type="http://schemas.openxmlformats.org/officeDocument/2006/relationships/slide" Target="/ppt/slides/slide1.xml" Id="Ra61d90bcffe94938" /><Relationship Type="http://schemas.openxmlformats.org/officeDocument/2006/relationships/slide" Target="/ppt/slides/slide2.xml" Id="Rcead09787aa34cf4" /><Relationship Type="http://schemas.openxmlformats.org/officeDocument/2006/relationships/slide" Target="/ppt/slides/slide3.xml" Id="R7a1c919c1d1d4588" /><Relationship Type="http://schemas.openxmlformats.org/officeDocument/2006/relationships/slide" Target="/ppt/slides/slide4.xml" Id="R9051d48f492e4bbf" /><Relationship Type="http://schemas.openxmlformats.org/officeDocument/2006/relationships/slide" Target="/ppt/slides/slide5.xml" Id="Rae08f3cd804d45f4" /><Relationship Type="http://schemas.openxmlformats.org/officeDocument/2006/relationships/slide" Target="/ppt/slides/slide6.xml" Id="Recddf3b18406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eae872feb40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f241143734c08" /><Relationship Type="http://schemas.openxmlformats.org/officeDocument/2006/relationships/theme" Target="/ppt/slideMasters/theme/theme1.xml" Id="Re6eeb87179bd4c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cf241143734c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a8dac8c9d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0f3dce8aa46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b96e62aab47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56259a2af4b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b427f23264c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c1d73fea847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CLARKSONS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62C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office.oslo@clarksons.com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www.clarksons.com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955 514 262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NORWAY AS</a:t>
            </a:r>
          </a:p>
        </p:txBody>
      </p:sp>
    </p:spTree>
  </p:cSld>
  <p:clrMapOvr>
    <a:masterClrMapping xmlns:a="http://schemas.openxmlformats.org/drawingml/2006/main"/>
  </p:clrMapOvr>
</p:sld>
</file>