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88b69e8ee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b77c23ca64a33"/>
  </p:sldMasterIdLst>
  <p:sldIdLst>
    <p:sldId xmlns:r="http://schemas.openxmlformats.org/officeDocument/2006/relationships" id="256" r:id="Rd40749a3d85a4570"/>
    <p:sldId xmlns:r="http://schemas.openxmlformats.org/officeDocument/2006/relationships" id="257" r:id="R8e57063996d5456f"/>
    <p:sldId xmlns:r="http://schemas.openxmlformats.org/officeDocument/2006/relationships" id="258" r:id="R27bafa5f2d104b0f"/>
    <p:sldId xmlns:r="http://schemas.openxmlformats.org/officeDocument/2006/relationships" id="259" r:id="R726d869a5fcc41e3"/>
    <p:sldId xmlns:r="http://schemas.openxmlformats.org/officeDocument/2006/relationships" id="260" r:id="Rb3657724affa4317"/>
    <p:sldId xmlns:r="http://schemas.openxmlformats.org/officeDocument/2006/relationships" id="261" r:id="R119977e47d9f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b77c23ca64a33" /><Relationship Type="http://schemas.openxmlformats.org/officeDocument/2006/relationships/slide" Target="/ppt/slides/slide1.xml" Id="Rd40749a3d85a4570" /><Relationship Type="http://schemas.openxmlformats.org/officeDocument/2006/relationships/slide" Target="/ppt/slides/slide2.xml" Id="R8e57063996d5456f" /><Relationship Type="http://schemas.openxmlformats.org/officeDocument/2006/relationships/slide" Target="/ppt/slides/slide3.xml" Id="R27bafa5f2d104b0f" /><Relationship Type="http://schemas.openxmlformats.org/officeDocument/2006/relationships/slide" Target="/ppt/slides/slide4.xml" Id="R726d869a5fcc41e3" /><Relationship Type="http://schemas.openxmlformats.org/officeDocument/2006/relationships/slide" Target="/ppt/slides/slide5.xml" Id="Rb3657724affa4317" /><Relationship Type="http://schemas.openxmlformats.org/officeDocument/2006/relationships/slide" Target="/ppt/slides/slide6.xml" Id="R119977e47d9f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e65330efd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4c8eef29747e7" /><Relationship Type="http://schemas.openxmlformats.org/officeDocument/2006/relationships/theme" Target="/ppt/slideMasters/theme/theme1.xml" Id="Rbe7e8dcf5a8c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4c8eef297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f4a76c4a4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7c33a2c76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bacfbd358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faf86afc3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6bcda8236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cd0592b1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RENNESØY OG RANDABERG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 OG RANDABERG REKNESKAPSLAG SA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10 688 339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955 230 728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