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af7354a1114c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3f8e5c530b438d"/>
  </p:sldMasterIdLst>
  <p:sldIdLst>
    <p:sldId xmlns:r="http://schemas.openxmlformats.org/officeDocument/2006/relationships" id="256" r:id="R7f5edbc5d2874e30"/>
    <p:sldId xmlns:r="http://schemas.openxmlformats.org/officeDocument/2006/relationships" id="257" r:id="R6199591a08d94564"/>
    <p:sldId xmlns:r="http://schemas.openxmlformats.org/officeDocument/2006/relationships" id="258" r:id="R79869a91781640d8"/>
    <p:sldId xmlns:r="http://schemas.openxmlformats.org/officeDocument/2006/relationships" id="259" r:id="R675c6aabd3ec4ef9"/>
    <p:sldId xmlns:r="http://schemas.openxmlformats.org/officeDocument/2006/relationships" id="260" r:id="R650ee8b5b9f742d8"/>
    <p:sldId xmlns:r="http://schemas.openxmlformats.org/officeDocument/2006/relationships" id="261" r:id="R5302dbbfc0b041a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3f8e5c530b438d" /><Relationship Type="http://schemas.openxmlformats.org/officeDocument/2006/relationships/slide" Target="/ppt/slides/slide1.xml" Id="R7f5edbc5d2874e30" /><Relationship Type="http://schemas.openxmlformats.org/officeDocument/2006/relationships/slide" Target="/ppt/slides/slide2.xml" Id="R6199591a08d94564" /><Relationship Type="http://schemas.openxmlformats.org/officeDocument/2006/relationships/slide" Target="/ppt/slides/slide3.xml" Id="R79869a91781640d8" /><Relationship Type="http://schemas.openxmlformats.org/officeDocument/2006/relationships/slide" Target="/ppt/slides/slide4.xml" Id="R675c6aabd3ec4ef9" /><Relationship Type="http://schemas.openxmlformats.org/officeDocument/2006/relationships/slide" Target="/ppt/slides/slide5.xml" Id="R650ee8b5b9f742d8" /><Relationship Type="http://schemas.openxmlformats.org/officeDocument/2006/relationships/slide" Target="/ppt/slides/slide6.xml" Id="R5302dbbfc0b041a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f9fc7967c44f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87a57677e54db6" /><Relationship Type="http://schemas.openxmlformats.org/officeDocument/2006/relationships/theme" Target="/ppt/slideMasters/theme/theme1.xml" Id="R1263db6045e346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987a57677e54db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2f9fa675c242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f58a0daaf34e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c6de8f809b467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a4db5d9d10447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cce5ddb848421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f91c1f24c348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INDREMISJONSFORBUNDET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INDREMISJONSFORBUNDET ble etablert [år] og holder til i Straume.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26 516 322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1 057 393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1 928 158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90 469 284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116 925 621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Idrettsvegen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5353 Straume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31 42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imf@imf.no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www.imf.no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955 043 901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