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3faaa8ed1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7137a50a547c7"/>
  </p:sldMasterIdLst>
  <p:sldIdLst>
    <p:sldId xmlns:r="http://schemas.openxmlformats.org/officeDocument/2006/relationships" id="256" r:id="R44aa5856bfc547b6"/>
    <p:sldId xmlns:r="http://schemas.openxmlformats.org/officeDocument/2006/relationships" id="257" r:id="R090e4e4673564fba"/>
    <p:sldId xmlns:r="http://schemas.openxmlformats.org/officeDocument/2006/relationships" id="258" r:id="Ra4f79613301e4c67"/>
    <p:sldId xmlns:r="http://schemas.openxmlformats.org/officeDocument/2006/relationships" id="259" r:id="Rdd89df137e014378"/>
    <p:sldId xmlns:r="http://schemas.openxmlformats.org/officeDocument/2006/relationships" id="260" r:id="R621ca0fec49345ac"/>
    <p:sldId xmlns:r="http://schemas.openxmlformats.org/officeDocument/2006/relationships" id="261" r:id="R12421e282fdc469f"/>
    <p:sldId xmlns:r="http://schemas.openxmlformats.org/officeDocument/2006/relationships" id="262" r:id="Ra9acee11ba85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7137a50a547c7" /><Relationship Type="http://schemas.openxmlformats.org/officeDocument/2006/relationships/slide" Target="/ppt/slides/slide1.xml" Id="R44aa5856bfc547b6" /><Relationship Type="http://schemas.openxmlformats.org/officeDocument/2006/relationships/slide" Target="/ppt/slides/slide2.xml" Id="R090e4e4673564fba" /><Relationship Type="http://schemas.openxmlformats.org/officeDocument/2006/relationships/slide" Target="/ppt/slides/slide3.xml" Id="Ra4f79613301e4c67" /><Relationship Type="http://schemas.openxmlformats.org/officeDocument/2006/relationships/slide" Target="/ppt/slides/slide4.xml" Id="Rdd89df137e014378" /><Relationship Type="http://schemas.openxmlformats.org/officeDocument/2006/relationships/slide" Target="/ppt/slides/slide5.xml" Id="R621ca0fec49345ac" /><Relationship Type="http://schemas.openxmlformats.org/officeDocument/2006/relationships/slide" Target="/ppt/slides/slide6.xml" Id="R12421e282fdc469f" /><Relationship Type="http://schemas.openxmlformats.org/officeDocument/2006/relationships/slide" Target="/ppt/slides/slide7.xml" Id="Ra9acee11ba85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08e0bcf7f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2740760654cb7" /><Relationship Type="http://schemas.openxmlformats.org/officeDocument/2006/relationships/theme" Target="/ppt/slideMasters/theme/theme1.xml" Id="Rd25b1d2733d6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274076065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229148d72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c6b1d5aa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8a84f9f66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1e1a6c202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2ea3f0e39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4f3b24ece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b99e73fe3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