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c47104218f34c2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d1ce4bc108a4002"/>
  </p:sldMasterIdLst>
  <p:sldIdLst>
    <p:sldId xmlns:r="http://schemas.openxmlformats.org/officeDocument/2006/relationships" id="256" r:id="Rdb0d79cdb4c347ca"/>
    <p:sldId xmlns:r="http://schemas.openxmlformats.org/officeDocument/2006/relationships" id="257" r:id="R9bc66ced60de4a5a"/>
    <p:sldId xmlns:r="http://schemas.openxmlformats.org/officeDocument/2006/relationships" id="258" r:id="R101a6d99e26742b3"/>
    <p:sldId xmlns:r="http://schemas.openxmlformats.org/officeDocument/2006/relationships" id="259" r:id="Rd4d6755d39d149c2"/>
    <p:sldId xmlns:r="http://schemas.openxmlformats.org/officeDocument/2006/relationships" id="260" r:id="Rab67abd29e974ab9"/>
    <p:sldId xmlns:r="http://schemas.openxmlformats.org/officeDocument/2006/relationships" id="261" r:id="Rfa98e1ac40e94f8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1ce4bc108a4002" /><Relationship Type="http://schemas.openxmlformats.org/officeDocument/2006/relationships/slide" Target="/ppt/slides/slide1.xml" Id="Rdb0d79cdb4c347ca" /><Relationship Type="http://schemas.openxmlformats.org/officeDocument/2006/relationships/slide" Target="/ppt/slides/slide2.xml" Id="R9bc66ced60de4a5a" /><Relationship Type="http://schemas.openxmlformats.org/officeDocument/2006/relationships/slide" Target="/ppt/slides/slide3.xml" Id="R101a6d99e26742b3" /><Relationship Type="http://schemas.openxmlformats.org/officeDocument/2006/relationships/slide" Target="/ppt/slides/slide4.xml" Id="Rd4d6755d39d149c2" /><Relationship Type="http://schemas.openxmlformats.org/officeDocument/2006/relationships/slide" Target="/ppt/slides/slide5.xml" Id="Rab67abd29e974ab9" /><Relationship Type="http://schemas.openxmlformats.org/officeDocument/2006/relationships/slide" Target="/ppt/slides/slide6.xml" Id="Rfa98e1ac40e94f8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14706f702e45e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a8ac509b974f02" /><Relationship Type="http://schemas.openxmlformats.org/officeDocument/2006/relationships/theme" Target="/ppt/slideMasters/theme/theme1.xml" Id="Rd65a9a0132f249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da8ac509b974f0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2fa8a26bb540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54f0bc290a40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592b3ecb3e41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3472b9d59f4a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58ccd23393440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a9009e0254428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NORGES SPEIDERFORBUND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SPEIDERFORBUND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NORGES SPEIDERFORBUND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SPEIDERFORBUND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SPEIDERFORBUND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SPEIDERFORBUND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88 131 183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474 280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452 587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63 669 435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84 485 262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SPEIDERFORBUND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St. Olavs gate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99 22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nsf@speiding.no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www.speiding.no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954 877 841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SPEIDERFORBUND</a:t>
            </a:r>
          </a:p>
        </p:txBody>
      </p:sp>
    </p:spTree>
  </p:cSld>
  <p:clrMapOvr>
    <a:masterClrMapping xmlns:a="http://schemas.openxmlformats.org/drawingml/2006/main"/>
  </p:clrMapOvr>
</p:sld>
</file>