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da9f47d4143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1d7f1cb804ca7"/>
  </p:sldMasterIdLst>
  <p:sldIdLst>
    <p:sldId xmlns:r="http://schemas.openxmlformats.org/officeDocument/2006/relationships" id="256" r:id="R333d3031a51e4ca9"/>
    <p:sldId xmlns:r="http://schemas.openxmlformats.org/officeDocument/2006/relationships" id="257" r:id="Ref5f4ca537ac4c82"/>
    <p:sldId xmlns:r="http://schemas.openxmlformats.org/officeDocument/2006/relationships" id="258" r:id="R789e2976826943c3"/>
    <p:sldId xmlns:r="http://schemas.openxmlformats.org/officeDocument/2006/relationships" id="259" r:id="R1fd3a39d6bd14c0a"/>
    <p:sldId xmlns:r="http://schemas.openxmlformats.org/officeDocument/2006/relationships" id="260" r:id="Re79fd68d7a6c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1d7f1cb804ca7" /><Relationship Type="http://schemas.openxmlformats.org/officeDocument/2006/relationships/slide" Target="/ppt/slides/slide1.xml" Id="R333d3031a51e4ca9" /><Relationship Type="http://schemas.openxmlformats.org/officeDocument/2006/relationships/slide" Target="/ppt/slides/slide2.xml" Id="Ref5f4ca537ac4c82" /><Relationship Type="http://schemas.openxmlformats.org/officeDocument/2006/relationships/slide" Target="/ppt/slides/slide3.xml" Id="R789e2976826943c3" /><Relationship Type="http://schemas.openxmlformats.org/officeDocument/2006/relationships/slide" Target="/ppt/slides/slide4.xml" Id="R1fd3a39d6bd14c0a" /><Relationship Type="http://schemas.openxmlformats.org/officeDocument/2006/relationships/slide" Target="/ppt/slides/slide5.xml" Id="Re79fd68d7a6c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6dd0f38ba4b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1a025d07f429f" /><Relationship Type="http://schemas.openxmlformats.org/officeDocument/2006/relationships/theme" Target="/ppt/slideMasters/theme/theme1.xml" Id="R839f43b4e763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1a025d07f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658800530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280efd21f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db98aaddf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2267e99e0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853d7396d4c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