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3ad56ef72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b79fd863e4ef0"/>
  </p:sldMasterIdLst>
  <p:sldIdLst>
    <p:sldId xmlns:r="http://schemas.openxmlformats.org/officeDocument/2006/relationships" id="256" r:id="Rba0b56463f194519"/>
    <p:sldId xmlns:r="http://schemas.openxmlformats.org/officeDocument/2006/relationships" id="257" r:id="R6d10886ff8084f2f"/>
    <p:sldId xmlns:r="http://schemas.openxmlformats.org/officeDocument/2006/relationships" id="258" r:id="R4bf535da4beb4f52"/>
    <p:sldId xmlns:r="http://schemas.openxmlformats.org/officeDocument/2006/relationships" id="259" r:id="Ra3201ecdff6443ec"/>
    <p:sldId xmlns:r="http://schemas.openxmlformats.org/officeDocument/2006/relationships" id="260" r:id="R65f32236da9e4c65"/>
    <p:sldId xmlns:r="http://schemas.openxmlformats.org/officeDocument/2006/relationships" id="261" r:id="R0160bbf7f29c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b79fd863e4ef0" /><Relationship Type="http://schemas.openxmlformats.org/officeDocument/2006/relationships/slide" Target="/ppt/slides/slide1.xml" Id="Rba0b56463f194519" /><Relationship Type="http://schemas.openxmlformats.org/officeDocument/2006/relationships/slide" Target="/ppt/slides/slide2.xml" Id="R6d10886ff8084f2f" /><Relationship Type="http://schemas.openxmlformats.org/officeDocument/2006/relationships/slide" Target="/ppt/slides/slide3.xml" Id="R4bf535da4beb4f52" /><Relationship Type="http://schemas.openxmlformats.org/officeDocument/2006/relationships/slide" Target="/ppt/slides/slide4.xml" Id="Ra3201ecdff6443ec" /><Relationship Type="http://schemas.openxmlformats.org/officeDocument/2006/relationships/slide" Target="/ppt/slides/slide5.xml" Id="R65f32236da9e4c65" /><Relationship Type="http://schemas.openxmlformats.org/officeDocument/2006/relationships/slide" Target="/ppt/slides/slide6.xml" Id="R0160bbf7f29c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bb4c695a3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657666b274478" /><Relationship Type="http://schemas.openxmlformats.org/officeDocument/2006/relationships/theme" Target="/ppt/slideMasters/theme/theme1.xml" Id="R47896726e001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657666b27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4e4e247f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b36c37d9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31e6fbda6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3227143c7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90ccd6ba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887fe1a7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