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73d17d6fc644c7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80fa1ea0c0e4acd"/>
  </p:sldMasterIdLst>
  <p:sldIdLst>
    <p:sldId xmlns:r="http://schemas.openxmlformats.org/officeDocument/2006/relationships" id="256" r:id="R0f58c8299eb04d4e"/>
    <p:sldId xmlns:r="http://schemas.openxmlformats.org/officeDocument/2006/relationships" id="257" r:id="Rdff6c37aee27464a"/>
    <p:sldId xmlns:r="http://schemas.openxmlformats.org/officeDocument/2006/relationships" id="258" r:id="R8505a214a1ab4066"/>
    <p:sldId xmlns:r="http://schemas.openxmlformats.org/officeDocument/2006/relationships" id="259" r:id="R444aca402ca243f8"/>
    <p:sldId xmlns:r="http://schemas.openxmlformats.org/officeDocument/2006/relationships" id="260" r:id="Rf6d169ebd94248e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0fa1ea0c0e4acd" /><Relationship Type="http://schemas.openxmlformats.org/officeDocument/2006/relationships/slide" Target="/ppt/slides/slide1.xml" Id="R0f58c8299eb04d4e" /><Relationship Type="http://schemas.openxmlformats.org/officeDocument/2006/relationships/slide" Target="/ppt/slides/slide2.xml" Id="Rdff6c37aee27464a" /><Relationship Type="http://schemas.openxmlformats.org/officeDocument/2006/relationships/slide" Target="/ppt/slides/slide3.xml" Id="R8505a214a1ab4066" /><Relationship Type="http://schemas.openxmlformats.org/officeDocument/2006/relationships/slide" Target="/ppt/slides/slide4.xml" Id="R444aca402ca243f8" /><Relationship Type="http://schemas.openxmlformats.org/officeDocument/2006/relationships/slide" Target="/ppt/slides/slide5.xml" Id="Rf6d169ebd94248e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426667a19f419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657ec92ab1477d" /><Relationship Type="http://schemas.openxmlformats.org/officeDocument/2006/relationships/theme" Target="/ppt/slideMasters/theme/theme1.xml" Id="R3e05cebdd32e4c1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2657ec92ab1477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f032e658f34cd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5e27b5ccd941a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7d7b4af3a24ce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7b446bad204a0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b62bac4bb7412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ØVRE EIKER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ØVRE EIKER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ØVRE EIKER KOMMUNE ble etablert [år] og holder til i Hokksund.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ØVRE EIKER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ØVRE EIKER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ØVRE EIKER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Stasjonsgata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3300 Hokksund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 25 10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post@ovre-eiker.kommune.no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www.ovre-eiker.kommune.no/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954 597 482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ØVRE EIKER KOMMUNE</a:t>
            </a:r>
          </a:p>
        </p:txBody>
      </p:sp>
    </p:spTree>
  </p:cSld>
  <p:clrMapOvr>
    <a:masterClrMapping xmlns:a="http://schemas.openxmlformats.org/drawingml/2006/main"/>
  </p:clrMapOvr>
</p:sld>
</file>