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ae47657e7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ae99a17c44cd5"/>
  </p:sldMasterIdLst>
  <p:sldIdLst>
    <p:sldId xmlns:r="http://schemas.openxmlformats.org/officeDocument/2006/relationships" id="256" r:id="Re1468a9a00534c5e"/>
    <p:sldId xmlns:r="http://schemas.openxmlformats.org/officeDocument/2006/relationships" id="257" r:id="R6978bf3c57af4741"/>
    <p:sldId xmlns:r="http://schemas.openxmlformats.org/officeDocument/2006/relationships" id="258" r:id="R9fcab898593b461c"/>
    <p:sldId xmlns:r="http://schemas.openxmlformats.org/officeDocument/2006/relationships" id="259" r:id="R781098bf75e54667"/>
    <p:sldId xmlns:r="http://schemas.openxmlformats.org/officeDocument/2006/relationships" id="260" r:id="R8a72506736cd40f8"/>
    <p:sldId xmlns:r="http://schemas.openxmlformats.org/officeDocument/2006/relationships" id="261" r:id="R6807babf4a7f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ae99a17c44cd5" /><Relationship Type="http://schemas.openxmlformats.org/officeDocument/2006/relationships/slide" Target="/ppt/slides/slide1.xml" Id="Re1468a9a00534c5e" /><Relationship Type="http://schemas.openxmlformats.org/officeDocument/2006/relationships/slide" Target="/ppt/slides/slide2.xml" Id="R6978bf3c57af4741" /><Relationship Type="http://schemas.openxmlformats.org/officeDocument/2006/relationships/slide" Target="/ppt/slides/slide3.xml" Id="R9fcab898593b461c" /><Relationship Type="http://schemas.openxmlformats.org/officeDocument/2006/relationships/slide" Target="/ppt/slides/slide4.xml" Id="R781098bf75e54667" /><Relationship Type="http://schemas.openxmlformats.org/officeDocument/2006/relationships/slide" Target="/ppt/slides/slide5.xml" Id="R8a72506736cd40f8" /><Relationship Type="http://schemas.openxmlformats.org/officeDocument/2006/relationships/slide" Target="/ppt/slides/slide6.xml" Id="R6807babf4a7f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36226bd19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cf14cf7c84f16" /><Relationship Type="http://schemas.openxmlformats.org/officeDocument/2006/relationships/theme" Target="/ppt/slideMasters/theme/theme1.xml" Id="R01f74092e029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cf14cf7c8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3b053d791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34f92b35c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f0742d7e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f9037f989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945301852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af26d594b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