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e2f765423b4a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74f19ef538496e"/>
  </p:sldMasterIdLst>
  <p:sldIdLst>
    <p:sldId xmlns:r="http://schemas.openxmlformats.org/officeDocument/2006/relationships" id="256" r:id="R8085aec751114467"/>
    <p:sldId xmlns:r="http://schemas.openxmlformats.org/officeDocument/2006/relationships" id="257" r:id="R8fd6c3b9827c4222"/>
    <p:sldId xmlns:r="http://schemas.openxmlformats.org/officeDocument/2006/relationships" id="258" r:id="R595ca39665f9494b"/>
    <p:sldId xmlns:r="http://schemas.openxmlformats.org/officeDocument/2006/relationships" id="259" r:id="R0860d1bba91e4e33"/>
    <p:sldId xmlns:r="http://schemas.openxmlformats.org/officeDocument/2006/relationships" id="260" r:id="R05ee1ce2f6ab481a"/>
    <p:sldId xmlns:r="http://schemas.openxmlformats.org/officeDocument/2006/relationships" id="261" r:id="R63d2cc62ee074039"/>
    <p:sldId xmlns:r="http://schemas.openxmlformats.org/officeDocument/2006/relationships" id="262" r:id="R166134aabd65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4f19ef538496e" /><Relationship Type="http://schemas.openxmlformats.org/officeDocument/2006/relationships/slide" Target="/ppt/slides/slide1.xml" Id="R8085aec751114467" /><Relationship Type="http://schemas.openxmlformats.org/officeDocument/2006/relationships/slide" Target="/ppt/slides/slide2.xml" Id="R8fd6c3b9827c4222" /><Relationship Type="http://schemas.openxmlformats.org/officeDocument/2006/relationships/slide" Target="/ppt/slides/slide3.xml" Id="R595ca39665f9494b" /><Relationship Type="http://schemas.openxmlformats.org/officeDocument/2006/relationships/slide" Target="/ppt/slides/slide4.xml" Id="R0860d1bba91e4e33" /><Relationship Type="http://schemas.openxmlformats.org/officeDocument/2006/relationships/slide" Target="/ppt/slides/slide5.xml" Id="R05ee1ce2f6ab481a" /><Relationship Type="http://schemas.openxmlformats.org/officeDocument/2006/relationships/slide" Target="/ppt/slides/slide6.xml" Id="R63d2cc62ee074039" /><Relationship Type="http://schemas.openxmlformats.org/officeDocument/2006/relationships/slide" Target="/ppt/slides/slide7.xml" Id="R166134aabd65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a9708c9c7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8a8d96e594877" /><Relationship Type="http://schemas.openxmlformats.org/officeDocument/2006/relationships/theme" Target="/ppt/slideMasters/theme/theme1.xml" Id="R3d3ad49081ef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68a8d96e59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205d9082e4e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618631a8849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b025a91d746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daf8f77b347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f415e306f48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a1ba6ea1a41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df6cbda4e4d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1 636 726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