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251f8aaf8f48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71a7ec29d84d7a"/>
  </p:sldMasterIdLst>
  <p:sldIdLst>
    <p:sldId xmlns:r="http://schemas.openxmlformats.org/officeDocument/2006/relationships" id="256" r:id="R6627930b01a5484b"/>
    <p:sldId xmlns:r="http://schemas.openxmlformats.org/officeDocument/2006/relationships" id="257" r:id="Rc79f284fb05f48b6"/>
    <p:sldId xmlns:r="http://schemas.openxmlformats.org/officeDocument/2006/relationships" id="258" r:id="Rc49b3d1676f34df3"/>
    <p:sldId xmlns:r="http://schemas.openxmlformats.org/officeDocument/2006/relationships" id="259" r:id="R4aafbab295e24d8c"/>
    <p:sldId xmlns:r="http://schemas.openxmlformats.org/officeDocument/2006/relationships" id="260" r:id="R320958a748244089"/>
    <p:sldId xmlns:r="http://schemas.openxmlformats.org/officeDocument/2006/relationships" id="261" r:id="R86e1a984d8c048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71a7ec29d84d7a" /><Relationship Type="http://schemas.openxmlformats.org/officeDocument/2006/relationships/slide" Target="/ppt/slides/slide1.xml" Id="R6627930b01a5484b" /><Relationship Type="http://schemas.openxmlformats.org/officeDocument/2006/relationships/slide" Target="/ppt/slides/slide2.xml" Id="Rc79f284fb05f48b6" /><Relationship Type="http://schemas.openxmlformats.org/officeDocument/2006/relationships/slide" Target="/ppt/slides/slide3.xml" Id="Rc49b3d1676f34df3" /><Relationship Type="http://schemas.openxmlformats.org/officeDocument/2006/relationships/slide" Target="/ppt/slides/slide4.xml" Id="R4aafbab295e24d8c" /><Relationship Type="http://schemas.openxmlformats.org/officeDocument/2006/relationships/slide" Target="/ppt/slides/slide5.xml" Id="R320958a748244089" /><Relationship Type="http://schemas.openxmlformats.org/officeDocument/2006/relationships/slide" Target="/ppt/slides/slide6.xml" Id="R86e1a984d8c048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76267186574f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c9d173e69445f" /><Relationship Type="http://schemas.openxmlformats.org/officeDocument/2006/relationships/theme" Target="/ppt/slideMasters/theme/theme1.xml" Id="R3a2838ca321047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2c9d173e6944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74818277947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a6ad571b146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87c72be3141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4b5f6c64547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32c2e3bca42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a8c036be24f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NESLIA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petter.buran@amesto.no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953 567 210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