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350d32075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f2e1be4d047c3"/>
  </p:sldMasterIdLst>
  <p:sldIdLst>
    <p:sldId xmlns:r="http://schemas.openxmlformats.org/officeDocument/2006/relationships" id="256" r:id="R0e2d1d5dd5d346ff"/>
    <p:sldId xmlns:r="http://schemas.openxmlformats.org/officeDocument/2006/relationships" id="257" r:id="Ra9bebf9dd47a4854"/>
    <p:sldId xmlns:r="http://schemas.openxmlformats.org/officeDocument/2006/relationships" id="258" r:id="Rd68efcf0de764688"/>
    <p:sldId xmlns:r="http://schemas.openxmlformats.org/officeDocument/2006/relationships" id="259" r:id="R63236372a6454c15"/>
    <p:sldId xmlns:r="http://schemas.openxmlformats.org/officeDocument/2006/relationships" id="260" r:id="Raa92d69ee4364b4b"/>
    <p:sldId xmlns:r="http://schemas.openxmlformats.org/officeDocument/2006/relationships" id="261" r:id="R91a202c082be4a7f"/>
    <p:sldId xmlns:r="http://schemas.openxmlformats.org/officeDocument/2006/relationships" id="262" r:id="R6dfa4ab4238c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f2e1be4d047c3" /><Relationship Type="http://schemas.openxmlformats.org/officeDocument/2006/relationships/slide" Target="/ppt/slides/slide1.xml" Id="R0e2d1d5dd5d346ff" /><Relationship Type="http://schemas.openxmlformats.org/officeDocument/2006/relationships/slide" Target="/ppt/slides/slide2.xml" Id="Ra9bebf9dd47a4854" /><Relationship Type="http://schemas.openxmlformats.org/officeDocument/2006/relationships/slide" Target="/ppt/slides/slide3.xml" Id="Rd68efcf0de764688" /><Relationship Type="http://schemas.openxmlformats.org/officeDocument/2006/relationships/slide" Target="/ppt/slides/slide4.xml" Id="R63236372a6454c15" /><Relationship Type="http://schemas.openxmlformats.org/officeDocument/2006/relationships/slide" Target="/ppt/slides/slide5.xml" Id="Raa92d69ee4364b4b" /><Relationship Type="http://schemas.openxmlformats.org/officeDocument/2006/relationships/slide" Target="/ppt/slides/slide6.xml" Id="R91a202c082be4a7f" /><Relationship Type="http://schemas.openxmlformats.org/officeDocument/2006/relationships/slide" Target="/ppt/slides/slide7.xml" Id="R6dfa4ab4238c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f97526357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1cd504152426e" /><Relationship Type="http://schemas.openxmlformats.org/officeDocument/2006/relationships/theme" Target="/ppt/slideMasters/theme/theme1.xml" Id="R820649762bf9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1cd504152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cb80f793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e97ab0fc3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1a4bc4e8d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29b7084b47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2457f7023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0adeaed224a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d5a2bbee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