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c1e253bb7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cdb1ae325a45d4"/>
  </p:sldMasterIdLst>
  <p:sldIdLst>
    <p:sldId xmlns:r="http://schemas.openxmlformats.org/officeDocument/2006/relationships" id="256" r:id="R24d118a9f3164137"/>
    <p:sldId xmlns:r="http://schemas.openxmlformats.org/officeDocument/2006/relationships" id="257" r:id="R2c4341089d9b49b2"/>
    <p:sldId xmlns:r="http://schemas.openxmlformats.org/officeDocument/2006/relationships" id="258" r:id="Rdbe67dd54bd04509"/>
    <p:sldId xmlns:r="http://schemas.openxmlformats.org/officeDocument/2006/relationships" id="259" r:id="R23aeaafef3804c83"/>
    <p:sldId xmlns:r="http://schemas.openxmlformats.org/officeDocument/2006/relationships" id="260" r:id="R18ed96a5bd6a492d"/>
    <p:sldId xmlns:r="http://schemas.openxmlformats.org/officeDocument/2006/relationships" id="261" r:id="R98b4604f70964f14"/>
    <p:sldId xmlns:r="http://schemas.openxmlformats.org/officeDocument/2006/relationships" id="262" r:id="R73763f9a14c7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db1ae325a45d4" /><Relationship Type="http://schemas.openxmlformats.org/officeDocument/2006/relationships/slide" Target="/ppt/slides/slide1.xml" Id="R24d118a9f3164137" /><Relationship Type="http://schemas.openxmlformats.org/officeDocument/2006/relationships/slide" Target="/ppt/slides/slide2.xml" Id="R2c4341089d9b49b2" /><Relationship Type="http://schemas.openxmlformats.org/officeDocument/2006/relationships/slide" Target="/ppt/slides/slide3.xml" Id="Rdbe67dd54bd04509" /><Relationship Type="http://schemas.openxmlformats.org/officeDocument/2006/relationships/slide" Target="/ppt/slides/slide4.xml" Id="R23aeaafef3804c83" /><Relationship Type="http://schemas.openxmlformats.org/officeDocument/2006/relationships/slide" Target="/ppt/slides/slide5.xml" Id="R18ed96a5bd6a492d" /><Relationship Type="http://schemas.openxmlformats.org/officeDocument/2006/relationships/slide" Target="/ppt/slides/slide6.xml" Id="R98b4604f70964f14" /><Relationship Type="http://schemas.openxmlformats.org/officeDocument/2006/relationships/slide" Target="/ppt/slides/slide7.xml" Id="R73763f9a14c7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e2a86b9034f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340cce10945f2" /><Relationship Type="http://schemas.openxmlformats.org/officeDocument/2006/relationships/theme" Target="/ppt/slideMasters/theme/theme1.xml" Id="R28306032b59441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340cce109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3b1b3f4cb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2fc0e0e3d4e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458bfd55649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3a148244e43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91b10170b40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a2ce2087941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dba8b883146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 ØKONOMI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5 281 775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28 072 206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HANS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H0301, Sanden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22233437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hans.erik.lie@online.no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953 374 730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