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7bc8f5bf2545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4ffb65a9c642a2"/>
  </p:sldMasterIdLst>
  <p:sldIdLst>
    <p:sldId xmlns:r="http://schemas.openxmlformats.org/officeDocument/2006/relationships" id="256" r:id="R129a871027964ded"/>
    <p:sldId xmlns:r="http://schemas.openxmlformats.org/officeDocument/2006/relationships" id="257" r:id="Rb9cddca5fba64582"/>
    <p:sldId xmlns:r="http://schemas.openxmlformats.org/officeDocument/2006/relationships" id="258" r:id="Re55710100b034344"/>
    <p:sldId xmlns:r="http://schemas.openxmlformats.org/officeDocument/2006/relationships" id="259" r:id="R2107a91ee3b04bee"/>
    <p:sldId xmlns:r="http://schemas.openxmlformats.org/officeDocument/2006/relationships" id="260" r:id="Rd486f625dd2944d6"/>
    <p:sldId xmlns:r="http://schemas.openxmlformats.org/officeDocument/2006/relationships" id="261" r:id="Redb3e1793fd749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4ffb65a9c642a2" /><Relationship Type="http://schemas.openxmlformats.org/officeDocument/2006/relationships/slide" Target="/ppt/slides/slide1.xml" Id="R129a871027964ded" /><Relationship Type="http://schemas.openxmlformats.org/officeDocument/2006/relationships/slide" Target="/ppt/slides/slide2.xml" Id="Rb9cddca5fba64582" /><Relationship Type="http://schemas.openxmlformats.org/officeDocument/2006/relationships/slide" Target="/ppt/slides/slide3.xml" Id="Re55710100b034344" /><Relationship Type="http://schemas.openxmlformats.org/officeDocument/2006/relationships/slide" Target="/ppt/slides/slide4.xml" Id="R2107a91ee3b04bee" /><Relationship Type="http://schemas.openxmlformats.org/officeDocument/2006/relationships/slide" Target="/ppt/slides/slide5.xml" Id="Rd486f625dd2944d6" /><Relationship Type="http://schemas.openxmlformats.org/officeDocument/2006/relationships/slide" Target="/ppt/slides/slide6.xml" Id="Redb3e1793fd749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65a1b9c94945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c38a173144ff9" /><Relationship Type="http://schemas.openxmlformats.org/officeDocument/2006/relationships/theme" Target="/ppt/slideMasters/theme/theme1.xml" Id="R27ebbc9ebcb548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ec38a173144f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d79e28b8346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6958e66784a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66b0b20314d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89585439344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b7560eac949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7efd620e04b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H0301, Sanden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3264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22233437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hans.erik.lie@online.no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953 374 730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