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77bade376344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aa7310bcbf4f74"/>
  </p:sldMasterIdLst>
  <p:sldIdLst>
    <p:sldId xmlns:r="http://schemas.openxmlformats.org/officeDocument/2006/relationships" id="256" r:id="Rbddad74a53824c7e"/>
    <p:sldId xmlns:r="http://schemas.openxmlformats.org/officeDocument/2006/relationships" id="257" r:id="R3ec0604ce8e44f66"/>
    <p:sldId xmlns:r="http://schemas.openxmlformats.org/officeDocument/2006/relationships" id="258" r:id="R7e91c4f8fe4a4119"/>
    <p:sldId xmlns:r="http://schemas.openxmlformats.org/officeDocument/2006/relationships" id="259" r:id="Rb9d1267712ee4ccf"/>
    <p:sldId xmlns:r="http://schemas.openxmlformats.org/officeDocument/2006/relationships" id="260" r:id="R18249c76f6c24d1f"/>
    <p:sldId xmlns:r="http://schemas.openxmlformats.org/officeDocument/2006/relationships" id="261" r:id="R2c3292ccab9a47c2"/>
    <p:sldId xmlns:r="http://schemas.openxmlformats.org/officeDocument/2006/relationships" id="262" r:id="R4df1d422f10147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aa7310bcbf4f74" /><Relationship Type="http://schemas.openxmlformats.org/officeDocument/2006/relationships/slide" Target="/ppt/slides/slide1.xml" Id="Rbddad74a53824c7e" /><Relationship Type="http://schemas.openxmlformats.org/officeDocument/2006/relationships/slide" Target="/ppt/slides/slide2.xml" Id="R3ec0604ce8e44f66" /><Relationship Type="http://schemas.openxmlformats.org/officeDocument/2006/relationships/slide" Target="/ppt/slides/slide3.xml" Id="R7e91c4f8fe4a4119" /><Relationship Type="http://schemas.openxmlformats.org/officeDocument/2006/relationships/slide" Target="/ppt/slides/slide4.xml" Id="Rb9d1267712ee4ccf" /><Relationship Type="http://schemas.openxmlformats.org/officeDocument/2006/relationships/slide" Target="/ppt/slides/slide5.xml" Id="R18249c76f6c24d1f" /><Relationship Type="http://schemas.openxmlformats.org/officeDocument/2006/relationships/slide" Target="/ppt/slides/slide6.xml" Id="R2c3292ccab9a47c2" /><Relationship Type="http://schemas.openxmlformats.org/officeDocument/2006/relationships/slide" Target="/ppt/slides/slide7.xml" Id="R4df1d422f10147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a2a4f899cb46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ad693f6b34ab2" /><Relationship Type="http://schemas.openxmlformats.org/officeDocument/2006/relationships/theme" Target="/ppt/slideMasters/theme/theme1.xml" Id="Rff82ebc70f984f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dad693f6b34a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155ab446e43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9bbff9b6446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50c2b7cd44a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e55b9a4be44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ab820e1ad41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a9433d1a24b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b04997d7b4e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ALFRED SØRGAARD EFTF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ALFRED SØRGAARD EFTF AS ble etablert [år] og holder til i Flatanger.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48 037 910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2 657 796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2 543 965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17 892 231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22 592 530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 SØRGAARD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7770 Flatanger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28 81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953 348 853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ALFRED SØRGAARD EFTF AS</a:t>
            </a:r>
          </a:p>
        </p:txBody>
      </p:sp>
    </p:spTree>
  </p:cSld>
  <p:clrMapOvr>
    <a:masterClrMapping xmlns:a="http://schemas.openxmlformats.org/drawingml/2006/main"/>
  </p:clrMapOvr>
</p:sld>
</file>