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899554c5f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8a3f826334ad5"/>
  </p:sldMasterIdLst>
  <p:sldIdLst>
    <p:sldId xmlns:r="http://schemas.openxmlformats.org/officeDocument/2006/relationships" id="256" r:id="R915ae2dd1ca14d6e"/>
    <p:sldId xmlns:r="http://schemas.openxmlformats.org/officeDocument/2006/relationships" id="257" r:id="R9be850b3b85e4a2b"/>
    <p:sldId xmlns:r="http://schemas.openxmlformats.org/officeDocument/2006/relationships" id="258" r:id="R83cdee5e647e48ee"/>
    <p:sldId xmlns:r="http://schemas.openxmlformats.org/officeDocument/2006/relationships" id="259" r:id="R974d5bb7e41c45cb"/>
    <p:sldId xmlns:r="http://schemas.openxmlformats.org/officeDocument/2006/relationships" id="260" r:id="R09300aceca88415b"/>
    <p:sldId xmlns:r="http://schemas.openxmlformats.org/officeDocument/2006/relationships" id="261" r:id="R9e6d4283b4534944"/>
    <p:sldId xmlns:r="http://schemas.openxmlformats.org/officeDocument/2006/relationships" id="262" r:id="Rbfd22ca1c678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8a3f826334ad5" /><Relationship Type="http://schemas.openxmlformats.org/officeDocument/2006/relationships/slide" Target="/ppt/slides/slide1.xml" Id="R915ae2dd1ca14d6e" /><Relationship Type="http://schemas.openxmlformats.org/officeDocument/2006/relationships/slide" Target="/ppt/slides/slide2.xml" Id="R9be850b3b85e4a2b" /><Relationship Type="http://schemas.openxmlformats.org/officeDocument/2006/relationships/slide" Target="/ppt/slides/slide3.xml" Id="R83cdee5e647e48ee" /><Relationship Type="http://schemas.openxmlformats.org/officeDocument/2006/relationships/slide" Target="/ppt/slides/slide4.xml" Id="R974d5bb7e41c45cb" /><Relationship Type="http://schemas.openxmlformats.org/officeDocument/2006/relationships/slide" Target="/ppt/slides/slide5.xml" Id="R09300aceca88415b" /><Relationship Type="http://schemas.openxmlformats.org/officeDocument/2006/relationships/slide" Target="/ppt/slides/slide6.xml" Id="R9e6d4283b4534944" /><Relationship Type="http://schemas.openxmlformats.org/officeDocument/2006/relationships/slide" Target="/ppt/slides/slide7.xml" Id="Rbfd22ca1c678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01fd3b2ed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3b5126595446f" /><Relationship Type="http://schemas.openxmlformats.org/officeDocument/2006/relationships/theme" Target="/ppt/slideMasters/theme/theme1.xml" Id="R29528fbef894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3b5126595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a157b289d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e702e9bf7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173170185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a33d25c76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f6d237aec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a82b0471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f104e39e3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 SNIKKERVERKSTED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 SNIKKERVERKSTED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SNIKKERVERKSTED AS ble etablert [år] og holder til i Holmøyane.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 SNIKKERVERKSTED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 SNIKKERVERKSTED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 SNIKKERVERKSTED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9 747 887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9 163 610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 SNIKKERVERKSTED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INGE HJELLE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 SNIKKERVERKSTED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6779 Holmøyane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953 261 456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 SNIKKERVERKSTED AS</a:t>
            </a:r>
          </a:p>
        </p:txBody>
      </p:sp>
    </p:spTree>
  </p:cSld>
  <p:clrMapOvr>
    <a:masterClrMapping xmlns:a="http://schemas.openxmlformats.org/drawingml/2006/main"/>
  </p:clrMapOvr>
</p:sld>
</file>