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7a0b4e584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3d927e22c422a"/>
  </p:sldMasterIdLst>
  <p:sldIdLst>
    <p:sldId xmlns:r="http://schemas.openxmlformats.org/officeDocument/2006/relationships" id="256" r:id="R193c10cc60064ce9"/>
    <p:sldId xmlns:r="http://schemas.openxmlformats.org/officeDocument/2006/relationships" id="257" r:id="R7a6f93bac2bc46b3"/>
    <p:sldId xmlns:r="http://schemas.openxmlformats.org/officeDocument/2006/relationships" id="258" r:id="R32b1652b0fed489a"/>
    <p:sldId xmlns:r="http://schemas.openxmlformats.org/officeDocument/2006/relationships" id="259" r:id="R01f25a34d313406b"/>
    <p:sldId xmlns:r="http://schemas.openxmlformats.org/officeDocument/2006/relationships" id="260" r:id="R427c8f6d6eb2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3d927e22c422a" /><Relationship Type="http://schemas.openxmlformats.org/officeDocument/2006/relationships/slide" Target="/ppt/slides/slide1.xml" Id="R193c10cc60064ce9" /><Relationship Type="http://schemas.openxmlformats.org/officeDocument/2006/relationships/slide" Target="/ppt/slides/slide2.xml" Id="R7a6f93bac2bc46b3" /><Relationship Type="http://schemas.openxmlformats.org/officeDocument/2006/relationships/slide" Target="/ppt/slides/slide3.xml" Id="R32b1652b0fed489a" /><Relationship Type="http://schemas.openxmlformats.org/officeDocument/2006/relationships/slide" Target="/ppt/slides/slide4.xml" Id="R01f25a34d313406b" /><Relationship Type="http://schemas.openxmlformats.org/officeDocument/2006/relationships/slide" Target="/ppt/slides/slide5.xml" Id="R427c8f6d6eb2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b255472dc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7bc6d1ca4b18" /><Relationship Type="http://schemas.openxmlformats.org/officeDocument/2006/relationships/theme" Target="/ppt/slideMasters/theme/theme1.xml" Id="Re19037dd4079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a7bc6d1ca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9ad936f6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405a77e7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e27cfd32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06cf906fa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b9f54c37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