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bd8d3262c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8223667c14030"/>
  </p:sldMasterIdLst>
  <p:sldIdLst>
    <p:sldId xmlns:r="http://schemas.openxmlformats.org/officeDocument/2006/relationships" id="256" r:id="Re910a4b906514f20"/>
    <p:sldId xmlns:r="http://schemas.openxmlformats.org/officeDocument/2006/relationships" id="257" r:id="R2dd225b29f6b4a98"/>
    <p:sldId xmlns:r="http://schemas.openxmlformats.org/officeDocument/2006/relationships" id="258" r:id="Rb63e8cec4ebf4b5a"/>
    <p:sldId xmlns:r="http://schemas.openxmlformats.org/officeDocument/2006/relationships" id="259" r:id="Rbbece8c238794653"/>
    <p:sldId xmlns:r="http://schemas.openxmlformats.org/officeDocument/2006/relationships" id="260" r:id="R039f9cb02ad84bc3"/>
    <p:sldId xmlns:r="http://schemas.openxmlformats.org/officeDocument/2006/relationships" id="261" r:id="Ra0231e0b093745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8223667c14030" /><Relationship Type="http://schemas.openxmlformats.org/officeDocument/2006/relationships/slide" Target="/ppt/slides/slide1.xml" Id="Re910a4b906514f20" /><Relationship Type="http://schemas.openxmlformats.org/officeDocument/2006/relationships/slide" Target="/ppt/slides/slide2.xml" Id="R2dd225b29f6b4a98" /><Relationship Type="http://schemas.openxmlformats.org/officeDocument/2006/relationships/slide" Target="/ppt/slides/slide3.xml" Id="Rb63e8cec4ebf4b5a" /><Relationship Type="http://schemas.openxmlformats.org/officeDocument/2006/relationships/slide" Target="/ppt/slides/slide4.xml" Id="Rbbece8c238794653" /><Relationship Type="http://schemas.openxmlformats.org/officeDocument/2006/relationships/slide" Target="/ppt/slides/slide5.xml" Id="R039f9cb02ad84bc3" /><Relationship Type="http://schemas.openxmlformats.org/officeDocument/2006/relationships/slide" Target="/ppt/slides/slide6.xml" Id="Ra0231e0b093745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2610ce749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ec20c42d94ccb" /><Relationship Type="http://schemas.openxmlformats.org/officeDocument/2006/relationships/theme" Target="/ppt/slideMasters/theme/theme1.xml" Id="R64ba347ca070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ec20c42d9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ede130ccb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f3cfc2d8747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156381a4f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b3f906105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bc5283db440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1933663e42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