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261cc8fd7b4b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0367b199524b7d"/>
  </p:sldMasterIdLst>
  <p:sldIdLst>
    <p:sldId xmlns:r="http://schemas.openxmlformats.org/officeDocument/2006/relationships" id="256" r:id="Rab633b830e544ba4"/>
    <p:sldId xmlns:r="http://schemas.openxmlformats.org/officeDocument/2006/relationships" id="257" r:id="Re917d5ed33ed48b5"/>
    <p:sldId xmlns:r="http://schemas.openxmlformats.org/officeDocument/2006/relationships" id="258" r:id="Ra2f10bbddc414b05"/>
    <p:sldId xmlns:r="http://schemas.openxmlformats.org/officeDocument/2006/relationships" id="259" r:id="R206aeaa9248e4865"/>
    <p:sldId xmlns:r="http://schemas.openxmlformats.org/officeDocument/2006/relationships" id="260" r:id="Rb2b41c4b982b4cf3"/>
    <p:sldId xmlns:r="http://schemas.openxmlformats.org/officeDocument/2006/relationships" id="261" r:id="R721a1452ef6c4f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367b199524b7d" /><Relationship Type="http://schemas.openxmlformats.org/officeDocument/2006/relationships/slide" Target="/ppt/slides/slide1.xml" Id="Rab633b830e544ba4" /><Relationship Type="http://schemas.openxmlformats.org/officeDocument/2006/relationships/slide" Target="/ppt/slides/slide2.xml" Id="Re917d5ed33ed48b5" /><Relationship Type="http://schemas.openxmlformats.org/officeDocument/2006/relationships/slide" Target="/ppt/slides/slide3.xml" Id="Ra2f10bbddc414b05" /><Relationship Type="http://schemas.openxmlformats.org/officeDocument/2006/relationships/slide" Target="/ppt/slides/slide4.xml" Id="R206aeaa9248e4865" /><Relationship Type="http://schemas.openxmlformats.org/officeDocument/2006/relationships/slide" Target="/ppt/slides/slide5.xml" Id="Rb2b41c4b982b4cf3" /><Relationship Type="http://schemas.openxmlformats.org/officeDocument/2006/relationships/slide" Target="/ppt/slides/slide6.xml" Id="R721a1452ef6c4f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6f2282947746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3233731f3422e" /><Relationship Type="http://schemas.openxmlformats.org/officeDocument/2006/relationships/theme" Target="/ppt/slideMasters/theme/theme1.xml" Id="R9fb531a9cf3045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43233731f342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ce5defdab4a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7a07b2ef34a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f2103d83144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1a59a206442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a673ed2c64b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27493d41342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RINGSAKER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RINGSAKER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RINGSAKER SA ble etablert [år] og holder til i Moelv.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RINGSAKER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RINGSAKER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RINGSAKER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14 693 472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574 341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754 981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606 069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4 727 100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RINGSAKER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2390 Moelv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36 29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ringsaker@okoraad.no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953 009 617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RINGSAKER SA</a:t>
            </a:r>
          </a:p>
        </p:txBody>
      </p:sp>
    </p:spTree>
  </p:cSld>
  <p:clrMapOvr>
    <a:masterClrMapping xmlns:a="http://schemas.openxmlformats.org/drawingml/2006/main"/>
  </p:clrMapOvr>
</p:sld>
</file>