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c90387796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882f614798427a"/>
  </p:sldMasterIdLst>
  <p:sldIdLst>
    <p:sldId xmlns:r="http://schemas.openxmlformats.org/officeDocument/2006/relationships" id="256" r:id="R7150ab49394e4986"/>
    <p:sldId xmlns:r="http://schemas.openxmlformats.org/officeDocument/2006/relationships" id="257" r:id="R217d7cb1408a4550"/>
    <p:sldId xmlns:r="http://schemas.openxmlformats.org/officeDocument/2006/relationships" id="258" r:id="R5c556a4e0fb64d06"/>
    <p:sldId xmlns:r="http://schemas.openxmlformats.org/officeDocument/2006/relationships" id="259" r:id="Rf38a549fcc714949"/>
    <p:sldId xmlns:r="http://schemas.openxmlformats.org/officeDocument/2006/relationships" id="260" r:id="Rbf4f27677f2f49e2"/>
    <p:sldId xmlns:r="http://schemas.openxmlformats.org/officeDocument/2006/relationships" id="261" r:id="Rb446899b0ea64268"/>
    <p:sldId xmlns:r="http://schemas.openxmlformats.org/officeDocument/2006/relationships" id="262" r:id="R95c9c43856c04b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82f614798427a" /><Relationship Type="http://schemas.openxmlformats.org/officeDocument/2006/relationships/slide" Target="/ppt/slides/slide1.xml" Id="R7150ab49394e4986" /><Relationship Type="http://schemas.openxmlformats.org/officeDocument/2006/relationships/slide" Target="/ppt/slides/slide2.xml" Id="R217d7cb1408a4550" /><Relationship Type="http://schemas.openxmlformats.org/officeDocument/2006/relationships/slide" Target="/ppt/slides/slide3.xml" Id="R5c556a4e0fb64d06" /><Relationship Type="http://schemas.openxmlformats.org/officeDocument/2006/relationships/slide" Target="/ppt/slides/slide4.xml" Id="Rf38a549fcc714949" /><Relationship Type="http://schemas.openxmlformats.org/officeDocument/2006/relationships/slide" Target="/ppt/slides/slide5.xml" Id="Rbf4f27677f2f49e2" /><Relationship Type="http://schemas.openxmlformats.org/officeDocument/2006/relationships/slide" Target="/ppt/slides/slide6.xml" Id="Rb446899b0ea64268" /><Relationship Type="http://schemas.openxmlformats.org/officeDocument/2006/relationships/slide" Target="/ppt/slides/slide7.xml" Id="R95c9c43856c04b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1a31bd9d9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26e7b3a514ef2" /><Relationship Type="http://schemas.openxmlformats.org/officeDocument/2006/relationships/theme" Target="/ppt/slideMasters/theme/theme1.xml" Id="R4da4a80390ee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026e7b3a514e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95dbcb35340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3a2a5d6b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09a7e92c4b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d31e64428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6fd91fd82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1f27d9c0f45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9e65d82d9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64 368 057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160 070 928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MORTEN ALOIS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55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952 848 909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HOLDING AS</a:t>
            </a:r>
          </a:p>
        </p:txBody>
      </p:sp>
    </p:spTree>
  </p:cSld>
  <p:clrMapOvr>
    <a:masterClrMapping xmlns:a="http://schemas.openxmlformats.org/drawingml/2006/main"/>
  </p:clrMapOvr>
</p:sld>
</file>