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053f5856d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f488dd6b0402b"/>
  </p:sldMasterIdLst>
  <p:sldIdLst>
    <p:sldId xmlns:r="http://schemas.openxmlformats.org/officeDocument/2006/relationships" id="256" r:id="Rc8317d01b81b4186"/>
    <p:sldId xmlns:r="http://schemas.openxmlformats.org/officeDocument/2006/relationships" id="257" r:id="R504a5ad08ae34d49"/>
    <p:sldId xmlns:r="http://schemas.openxmlformats.org/officeDocument/2006/relationships" id="258" r:id="Ra3b10719dd024961"/>
    <p:sldId xmlns:r="http://schemas.openxmlformats.org/officeDocument/2006/relationships" id="259" r:id="R0f55d14e2a774873"/>
    <p:sldId xmlns:r="http://schemas.openxmlformats.org/officeDocument/2006/relationships" id="260" r:id="Re6b40a632191430c"/>
    <p:sldId xmlns:r="http://schemas.openxmlformats.org/officeDocument/2006/relationships" id="261" r:id="R367c065273e3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f488dd6b0402b" /><Relationship Type="http://schemas.openxmlformats.org/officeDocument/2006/relationships/slide" Target="/ppt/slides/slide1.xml" Id="Rc8317d01b81b4186" /><Relationship Type="http://schemas.openxmlformats.org/officeDocument/2006/relationships/slide" Target="/ppt/slides/slide2.xml" Id="R504a5ad08ae34d49" /><Relationship Type="http://schemas.openxmlformats.org/officeDocument/2006/relationships/slide" Target="/ppt/slides/slide3.xml" Id="Ra3b10719dd024961" /><Relationship Type="http://schemas.openxmlformats.org/officeDocument/2006/relationships/slide" Target="/ppt/slides/slide4.xml" Id="R0f55d14e2a774873" /><Relationship Type="http://schemas.openxmlformats.org/officeDocument/2006/relationships/slide" Target="/ppt/slides/slide5.xml" Id="Re6b40a632191430c" /><Relationship Type="http://schemas.openxmlformats.org/officeDocument/2006/relationships/slide" Target="/ppt/slides/slide6.xml" Id="R367c065273e3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3a63764df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0878adee443fb" /><Relationship Type="http://schemas.openxmlformats.org/officeDocument/2006/relationships/theme" Target="/ppt/slideMasters/theme/theme1.xml" Id="Rd0726d3c863f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0878adee4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4b4d795b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3224ad70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4bef0457f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d1bdcb38f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233443075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0e7569daa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