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324c6429764e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05c94777014eec"/>
  </p:sldMasterIdLst>
  <p:sldIdLst>
    <p:sldId xmlns:r="http://schemas.openxmlformats.org/officeDocument/2006/relationships" id="256" r:id="Re2370db325f94964"/>
    <p:sldId xmlns:r="http://schemas.openxmlformats.org/officeDocument/2006/relationships" id="257" r:id="Rf90872f653a84e14"/>
    <p:sldId xmlns:r="http://schemas.openxmlformats.org/officeDocument/2006/relationships" id="258" r:id="R891acfa0cb1848ad"/>
    <p:sldId xmlns:r="http://schemas.openxmlformats.org/officeDocument/2006/relationships" id="259" r:id="Rada315fbad744da9"/>
    <p:sldId xmlns:r="http://schemas.openxmlformats.org/officeDocument/2006/relationships" id="260" r:id="R89baf1b560dd4fac"/>
    <p:sldId xmlns:r="http://schemas.openxmlformats.org/officeDocument/2006/relationships" id="261" r:id="Rdaea096e456442da"/>
    <p:sldId xmlns:r="http://schemas.openxmlformats.org/officeDocument/2006/relationships" id="262" r:id="Rd9bd037abf9840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05c94777014eec" /><Relationship Type="http://schemas.openxmlformats.org/officeDocument/2006/relationships/slide" Target="/ppt/slides/slide1.xml" Id="Re2370db325f94964" /><Relationship Type="http://schemas.openxmlformats.org/officeDocument/2006/relationships/slide" Target="/ppt/slides/slide2.xml" Id="Rf90872f653a84e14" /><Relationship Type="http://schemas.openxmlformats.org/officeDocument/2006/relationships/slide" Target="/ppt/slides/slide3.xml" Id="R891acfa0cb1848ad" /><Relationship Type="http://schemas.openxmlformats.org/officeDocument/2006/relationships/slide" Target="/ppt/slides/slide4.xml" Id="Rada315fbad744da9" /><Relationship Type="http://schemas.openxmlformats.org/officeDocument/2006/relationships/slide" Target="/ppt/slides/slide5.xml" Id="R89baf1b560dd4fac" /><Relationship Type="http://schemas.openxmlformats.org/officeDocument/2006/relationships/slide" Target="/ppt/slides/slide6.xml" Id="Rdaea096e456442da" /><Relationship Type="http://schemas.openxmlformats.org/officeDocument/2006/relationships/slide" Target="/ppt/slides/slide7.xml" Id="Rd9bd037abf9840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643843ef9746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70893fb4e4668" /><Relationship Type="http://schemas.openxmlformats.org/officeDocument/2006/relationships/theme" Target="/ppt/slideMasters/theme/theme1.xml" Id="Rbe83b3f7000646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270893fb4e46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170e1b54148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6325cb3c142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e30e81b4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04ca7342747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fbb5f673e49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5ca76ca1048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95fc8368d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ANGLO SUPPLY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ANGLO SUPPLY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−158 727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2 196 491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84 702 053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JAN IVAR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HENRIETTE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JAN ANDRÉ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H0501, Røysveien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1534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952 706 454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ANGLO SUPPLY AS</a:t>
            </a:r>
          </a:p>
        </p:txBody>
      </p:sp>
    </p:spTree>
  </p:cSld>
  <p:clrMapOvr>
    <a:masterClrMapping xmlns:a="http://schemas.openxmlformats.org/drawingml/2006/main"/>
  </p:clrMapOvr>
</p:sld>
</file>