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d606d9824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afe6b04f54aee"/>
  </p:sldMasterIdLst>
  <p:sldIdLst>
    <p:sldId xmlns:r="http://schemas.openxmlformats.org/officeDocument/2006/relationships" id="256" r:id="R9cf409612cae4a12"/>
    <p:sldId xmlns:r="http://schemas.openxmlformats.org/officeDocument/2006/relationships" id="257" r:id="Re67d6e73dcb34b55"/>
    <p:sldId xmlns:r="http://schemas.openxmlformats.org/officeDocument/2006/relationships" id="258" r:id="Rb0d2a49fda884ad9"/>
    <p:sldId xmlns:r="http://schemas.openxmlformats.org/officeDocument/2006/relationships" id="259" r:id="R56f1919ee0b7446f"/>
    <p:sldId xmlns:r="http://schemas.openxmlformats.org/officeDocument/2006/relationships" id="260" r:id="R3afd038173a94abf"/>
    <p:sldId xmlns:r="http://schemas.openxmlformats.org/officeDocument/2006/relationships" id="261" r:id="R008bc9ea1a4d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afe6b04f54aee" /><Relationship Type="http://schemas.openxmlformats.org/officeDocument/2006/relationships/slide" Target="/ppt/slides/slide1.xml" Id="R9cf409612cae4a12" /><Relationship Type="http://schemas.openxmlformats.org/officeDocument/2006/relationships/slide" Target="/ppt/slides/slide2.xml" Id="Re67d6e73dcb34b55" /><Relationship Type="http://schemas.openxmlformats.org/officeDocument/2006/relationships/slide" Target="/ppt/slides/slide3.xml" Id="Rb0d2a49fda884ad9" /><Relationship Type="http://schemas.openxmlformats.org/officeDocument/2006/relationships/slide" Target="/ppt/slides/slide4.xml" Id="R56f1919ee0b7446f" /><Relationship Type="http://schemas.openxmlformats.org/officeDocument/2006/relationships/slide" Target="/ppt/slides/slide5.xml" Id="R3afd038173a94abf" /><Relationship Type="http://schemas.openxmlformats.org/officeDocument/2006/relationships/slide" Target="/ppt/slides/slide6.xml" Id="R008bc9ea1a4d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ff50769b9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a0552189e4781" /><Relationship Type="http://schemas.openxmlformats.org/officeDocument/2006/relationships/theme" Target="/ppt/slideMasters/theme/theme1.xml" Id="R4ef49f95a03b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a0552189e47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6037d33bc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3394e1ee2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bd839b0ed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71c441ced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f53bfb9b6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4fb5c584e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