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2704caa6e40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1a470737f64241"/>
  </p:sldMasterIdLst>
  <p:sldIdLst>
    <p:sldId xmlns:r="http://schemas.openxmlformats.org/officeDocument/2006/relationships" id="256" r:id="R0ec9c618e0e747d7"/>
    <p:sldId xmlns:r="http://schemas.openxmlformats.org/officeDocument/2006/relationships" id="257" r:id="R823ebdbc169a4fd3"/>
    <p:sldId xmlns:r="http://schemas.openxmlformats.org/officeDocument/2006/relationships" id="258" r:id="R786640d28e5b4c72"/>
    <p:sldId xmlns:r="http://schemas.openxmlformats.org/officeDocument/2006/relationships" id="259" r:id="Re64b1489b33f4866"/>
    <p:sldId xmlns:r="http://schemas.openxmlformats.org/officeDocument/2006/relationships" id="260" r:id="Rde078d21cf644af7"/>
    <p:sldId xmlns:r="http://schemas.openxmlformats.org/officeDocument/2006/relationships" id="261" r:id="Rdec465646db642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a470737f64241" /><Relationship Type="http://schemas.openxmlformats.org/officeDocument/2006/relationships/slide" Target="/ppt/slides/slide1.xml" Id="R0ec9c618e0e747d7" /><Relationship Type="http://schemas.openxmlformats.org/officeDocument/2006/relationships/slide" Target="/ppt/slides/slide2.xml" Id="R823ebdbc169a4fd3" /><Relationship Type="http://schemas.openxmlformats.org/officeDocument/2006/relationships/slide" Target="/ppt/slides/slide3.xml" Id="R786640d28e5b4c72" /><Relationship Type="http://schemas.openxmlformats.org/officeDocument/2006/relationships/slide" Target="/ppt/slides/slide4.xml" Id="Re64b1489b33f4866" /><Relationship Type="http://schemas.openxmlformats.org/officeDocument/2006/relationships/slide" Target="/ppt/slides/slide5.xml" Id="Rde078d21cf644af7" /><Relationship Type="http://schemas.openxmlformats.org/officeDocument/2006/relationships/slide" Target="/ppt/slides/slide6.xml" Id="Rdec465646db642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e93fc3ff341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689616b7e4adc" /><Relationship Type="http://schemas.openxmlformats.org/officeDocument/2006/relationships/theme" Target="/ppt/slideMasters/theme/theme1.xml" Id="Rbd4595cd39dd45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e689616b7e4a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15942150a47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e1b5de1ad42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e4453e0284f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aad4cbcea4c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796ef57f64e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da8713ad34b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privat@snn.no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