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ad958d10fa49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ecf0d314b54da5"/>
  </p:sldMasterIdLst>
  <p:sldIdLst>
    <p:sldId xmlns:r="http://schemas.openxmlformats.org/officeDocument/2006/relationships" id="256" r:id="Ra0f3d68ac13a44e1"/>
    <p:sldId xmlns:r="http://schemas.openxmlformats.org/officeDocument/2006/relationships" id="257" r:id="R1a587edc76c842ad"/>
    <p:sldId xmlns:r="http://schemas.openxmlformats.org/officeDocument/2006/relationships" id="258" r:id="Rff0deb29de184a27"/>
    <p:sldId xmlns:r="http://schemas.openxmlformats.org/officeDocument/2006/relationships" id="259" r:id="R534bd481ec294875"/>
    <p:sldId xmlns:r="http://schemas.openxmlformats.org/officeDocument/2006/relationships" id="260" r:id="R5410862ad9bd4b39"/>
    <p:sldId xmlns:r="http://schemas.openxmlformats.org/officeDocument/2006/relationships" id="261" r:id="R97b18abe15af4d64"/>
    <p:sldId xmlns:r="http://schemas.openxmlformats.org/officeDocument/2006/relationships" id="262" r:id="Rc2d3d4062cac43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cf0d314b54da5" /><Relationship Type="http://schemas.openxmlformats.org/officeDocument/2006/relationships/slide" Target="/ppt/slides/slide1.xml" Id="Ra0f3d68ac13a44e1" /><Relationship Type="http://schemas.openxmlformats.org/officeDocument/2006/relationships/slide" Target="/ppt/slides/slide2.xml" Id="R1a587edc76c842ad" /><Relationship Type="http://schemas.openxmlformats.org/officeDocument/2006/relationships/slide" Target="/ppt/slides/slide3.xml" Id="Rff0deb29de184a27" /><Relationship Type="http://schemas.openxmlformats.org/officeDocument/2006/relationships/slide" Target="/ppt/slides/slide4.xml" Id="R534bd481ec294875" /><Relationship Type="http://schemas.openxmlformats.org/officeDocument/2006/relationships/slide" Target="/ppt/slides/slide5.xml" Id="R5410862ad9bd4b39" /><Relationship Type="http://schemas.openxmlformats.org/officeDocument/2006/relationships/slide" Target="/ppt/slides/slide6.xml" Id="R97b18abe15af4d64" /><Relationship Type="http://schemas.openxmlformats.org/officeDocument/2006/relationships/slide" Target="/ppt/slides/slide7.xml" Id="Rc2d3d4062cac43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dc548644a245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af799fc744afe" /><Relationship Type="http://schemas.openxmlformats.org/officeDocument/2006/relationships/theme" Target="/ppt/slideMasters/theme/theme1.xml" Id="Rf3b101bdb6374e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faf799fc744a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0bf1c50f745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26a340ef447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49a6c065243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88af2218e49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a2679322b42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6297473d940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10f32616647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TESTRA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2 222 462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2 059 924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Fredriksborgveien 22D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23 80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952 670 913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