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07e22eceaf48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078f488b54e2f"/>
  </p:sldMasterIdLst>
  <p:sldIdLst>
    <p:sldId xmlns:r="http://schemas.openxmlformats.org/officeDocument/2006/relationships" id="256" r:id="Rfa6c7d0bd278417a"/>
    <p:sldId xmlns:r="http://schemas.openxmlformats.org/officeDocument/2006/relationships" id="257" r:id="R0c9494db727f4bcc"/>
    <p:sldId xmlns:r="http://schemas.openxmlformats.org/officeDocument/2006/relationships" id="258" r:id="R543a978a6fa54eda"/>
    <p:sldId xmlns:r="http://schemas.openxmlformats.org/officeDocument/2006/relationships" id="259" r:id="R1e4865ea7c834101"/>
    <p:sldId xmlns:r="http://schemas.openxmlformats.org/officeDocument/2006/relationships" id="260" r:id="Rbc1bc1406e7c47b8"/>
    <p:sldId xmlns:r="http://schemas.openxmlformats.org/officeDocument/2006/relationships" id="261" r:id="Rea23cf8562c04981"/>
    <p:sldId xmlns:r="http://schemas.openxmlformats.org/officeDocument/2006/relationships" id="262" r:id="R8fa23b3f901c4b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078f488b54e2f" /><Relationship Type="http://schemas.openxmlformats.org/officeDocument/2006/relationships/slide" Target="/ppt/slides/slide1.xml" Id="Rfa6c7d0bd278417a" /><Relationship Type="http://schemas.openxmlformats.org/officeDocument/2006/relationships/slide" Target="/ppt/slides/slide2.xml" Id="R0c9494db727f4bcc" /><Relationship Type="http://schemas.openxmlformats.org/officeDocument/2006/relationships/slide" Target="/ppt/slides/slide3.xml" Id="R543a978a6fa54eda" /><Relationship Type="http://schemas.openxmlformats.org/officeDocument/2006/relationships/slide" Target="/ppt/slides/slide4.xml" Id="R1e4865ea7c834101" /><Relationship Type="http://schemas.openxmlformats.org/officeDocument/2006/relationships/slide" Target="/ppt/slides/slide5.xml" Id="Rbc1bc1406e7c47b8" /><Relationship Type="http://schemas.openxmlformats.org/officeDocument/2006/relationships/slide" Target="/ppt/slides/slide6.xml" Id="Rea23cf8562c04981" /><Relationship Type="http://schemas.openxmlformats.org/officeDocument/2006/relationships/slide" Target="/ppt/slides/slide7.xml" Id="R8fa23b3f901c4b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3c1ed6b99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9c185ae404601" /><Relationship Type="http://schemas.openxmlformats.org/officeDocument/2006/relationships/theme" Target="/ppt/slideMasters/theme/theme1.xml" Id="R1b3c2184f7c047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a9c185ae40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376d607274a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bc1977226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d0f34549f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62f3a4248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dd18c938541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2d65f2a654c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9fb1204d44a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−2 106 340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−6 199 622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22 271 498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24 383 319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ØIVIND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TORBJØRN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Øivind Gundersen, Nedre Einaren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81 55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952 587 498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 AS</a:t>
            </a:r>
          </a:p>
        </p:txBody>
      </p:sp>
    </p:spTree>
  </p:cSld>
  <p:clrMapOvr>
    <a:masterClrMapping xmlns:a="http://schemas.openxmlformats.org/drawingml/2006/main"/>
  </p:clrMapOvr>
</p:sld>
</file>