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ec7eb8787a43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d32761868f4cd6"/>
  </p:sldMasterIdLst>
  <p:sldIdLst>
    <p:sldId xmlns:r="http://schemas.openxmlformats.org/officeDocument/2006/relationships" id="256" r:id="R0e364b568a104c26"/>
    <p:sldId xmlns:r="http://schemas.openxmlformats.org/officeDocument/2006/relationships" id="257" r:id="R1fee9733ff6440d8"/>
    <p:sldId xmlns:r="http://schemas.openxmlformats.org/officeDocument/2006/relationships" id="258" r:id="R20f694bc7654485a"/>
    <p:sldId xmlns:r="http://schemas.openxmlformats.org/officeDocument/2006/relationships" id="259" r:id="R1d1988ef5f3347c3"/>
    <p:sldId xmlns:r="http://schemas.openxmlformats.org/officeDocument/2006/relationships" id="260" r:id="R1753b5026dbc4754"/>
    <p:sldId xmlns:r="http://schemas.openxmlformats.org/officeDocument/2006/relationships" id="261" r:id="R7ab603759bd1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32761868f4cd6" /><Relationship Type="http://schemas.openxmlformats.org/officeDocument/2006/relationships/slide" Target="/ppt/slides/slide1.xml" Id="R0e364b568a104c26" /><Relationship Type="http://schemas.openxmlformats.org/officeDocument/2006/relationships/slide" Target="/ppt/slides/slide2.xml" Id="R1fee9733ff6440d8" /><Relationship Type="http://schemas.openxmlformats.org/officeDocument/2006/relationships/slide" Target="/ppt/slides/slide3.xml" Id="R20f694bc7654485a" /><Relationship Type="http://schemas.openxmlformats.org/officeDocument/2006/relationships/slide" Target="/ppt/slides/slide4.xml" Id="R1d1988ef5f3347c3" /><Relationship Type="http://schemas.openxmlformats.org/officeDocument/2006/relationships/slide" Target="/ppt/slides/slide5.xml" Id="R1753b5026dbc4754" /><Relationship Type="http://schemas.openxmlformats.org/officeDocument/2006/relationships/slide" Target="/ppt/slides/slide6.xml" Id="R7ab603759bd1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b3b9f864240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04c904804aaf" /><Relationship Type="http://schemas.openxmlformats.org/officeDocument/2006/relationships/theme" Target="/ppt/slideMasters/theme/theme1.xml" Id="R3efb2b6f6cce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f904c90480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c0df4557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e74eea1f46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3ea4ec12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a5c7e244c42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59b04ab0c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8eb82f05c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HIMALPARTNER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HIMALPARTNER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12 727 073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76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www.himalpartner.no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952 555 103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HIMALPARTNER</a:t>
            </a:r>
          </a:p>
        </p:txBody>
      </p:sp>
    </p:spTree>
  </p:cSld>
  <p:clrMapOvr>
    <a:masterClrMapping xmlns:a="http://schemas.openxmlformats.org/drawingml/2006/main"/>
  </p:clrMapOvr>
</p:sld>
</file>