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572a083ca814ef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91628ef04e14949"/>
  </p:sldMasterIdLst>
  <p:sldIdLst>
    <p:sldId xmlns:r="http://schemas.openxmlformats.org/officeDocument/2006/relationships" id="256" r:id="R577eefb7e6844b38"/>
    <p:sldId xmlns:r="http://schemas.openxmlformats.org/officeDocument/2006/relationships" id="257" r:id="Rec4a12e318e644b5"/>
    <p:sldId xmlns:r="http://schemas.openxmlformats.org/officeDocument/2006/relationships" id="258" r:id="R44e220d01d4246f8"/>
    <p:sldId xmlns:r="http://schemas.openxmlformats.org/officeDocument/2006/relationships" id="259" r:id="R34ab4d8ddbb54094"/>
    <p:sldId xmlns:r="http://schemas.openxmlformats.org/officeDocument/2006/relationships" id="260" r:id="Rfdf7db5d88774b4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1628ef04e14949" /><Relationship Type="http://schemas.openxmlformats.org/officeDocument/2006/relationships/slide" Target="/ppt/slides/slide1.xml" Id="R577eefb7e6844b38" /><Relationship Type="http://schemas.openxmlformats.org/officeDocument/2006/relationships/slide" Target="/ppt/slides/slide2.xml" Id="Rec4a12e318e644b5" /><Relationship Type="http://schemas.openxmlformats.org/officeDocument/2006/relationships/slide" Target="/ppt/slides/slide3.xml" Id="R44e220d01d4246f8" /><Relationship Type="http://schemas.openxmlformats.org/officeDocument/2006/relationships/slide" Target="/ppt/slides/slide4.xml" Id="R34ab4d8ddbb54094" /><Relationship Type="http://schemas.openxmlformats.org/officeDocument/2006/relationships/slide" Target="/ppt/slides/slide5.xml" Id="Rfdf7db5d88774b4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186469a5ac492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e24d57095b4b14" /><Relationship Type="http://schemas.openxmlformats.org/officeDocument/2006/relationships/theme" Target="/ppt/slideMasters/theme/theme1.xml" Id="R27bed81b70f8431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4e24d57095b4b1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c8afa8c03c407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f71abad4bc4d7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0f8baf397a4ff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a19647d0d64e3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c59c5ba52d4bd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RÆLINGEN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RÆLINGEN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RÆLINGEN KOMMUNE ble etablert [år] og holder til i Fjerdingby.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RÆLINGEN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RÆLINGEN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RÆLINGEN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Bjørnholthagan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2008 Fjerdingby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 83 51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postmottak@ralingen.kommune.no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www.ralingen.kommune.no/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952 540 556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RÆLINGEN KOMMUNE</a:t>
            </a:r>
          </a:p>
        </p:txBody>
      </p:sp>
    </p:spTree>
  </p:cSld>
  <p:clrMapOvr>
    <a:masterClrMapping xmlns:a="http://schemas.openxmlformats.org/drawingml/2006/main"/>
  </p:clrMapOvr>
</p:sld>
</file>