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ee01d4c08e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b05149f3c4443"/>
  </p:sldMasterIdLst>
  <p:sldIdLst>
    <p:sldId xmlns:r="http://schemas.openxmlformats.org/officeDocument/2006/relationships" id="256" r:id="Rdb646f9deed44f0c"/>
    <p:sldId xmlns:r="http://schemas.openxmlformats.org/officeDocument/2006/relationships" id="257" r:id="R64089541df954743"/>
    <p:sldId xmlns:r="http://schemas.openxmlformats.org/officeDocument/2006/relationships" id="258" r:id="Rd85e63a4594e47f5"/>
    <p:sldId xmlns:r="http://schemas.openxmlformats.org/officeDocument/2006/relationships" id="259" r:id="Rc45312b80e80473a"/>
    <p:sldId xmlns:r="http://schemas.openxmlformats.org/officeDocument/2006/relationships" id="260" r:id="R43cc22a6fa7b4012"/>
    <p:sldId xmlns:r="http://schemas.openxmlformats.org/officeDocument/2006/relationships" id="261" r:id="R43cb4c8df0b34b8a"/>
    <p:sldId xmlns:r="http://schemas.openxmlformats.org/officeDocument/2006/relationships" id="262" r:id="R37e4335b6de0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b05149f3c4443" /><Relationship Type="http://schemas.openxmlformats.org/officeDocument/2006/relationships/slide" Target="/ppt/slides/slide1.xml" Id="Rdb646f9deed44f0c" /><Relationship Type="http://schemas.openxmlformats.org/officeDocument/2006/relationships/slide" Target="/ppt/slides/slide2.xml" Id="R64089541df954743" /><Relationship Type="http://schemas.openxmlformats.org/officeDocument/2006/relationships/slide" Target="/ppt/slides/slide3.xml" Id="Rd85e63a4594e47f5" /><Relationship Type="http://schemas.openxmlformats.org/officeDocument/2006/relationships/slide" Target="/ppt/slides/slide4.xml" Id="Rc45312b80e80473a" /><Relationship Type="http://schemas.openxmlformats.org/officeDocument/2006/relationships/slide" Target="/ppt/slides/slide5.xml" Id="R43cc22a6fa7b4012" /><Relationship Type="http://schemas.openxmlformats.org/officeDocument/2006/relationships/slide" Target="/ppt/slides/slide6.xml" Id="R43cb4c8df0b34b8a" /><Relationship Type="http://schemas.openxmlformats.org/officeDocument/2006/relationships/slide" Target="/ppt/slides/slide7.xml" Id="R37e4335b6de0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71df3a330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dd0c9640543d3" /><Relationship Type="http://schemas.openxmlformats.org/officeDocument/2006/relationships/theme" Target="/ppt/slideMasters/theme/theme1.xml" Id="Re2a65679c1ac47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dd0c96405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5424731a0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69c4a011d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985b755fb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7ed31ce30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201986a68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be7fac0ab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280294b0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HOTELL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HOTELL LILLEHAMMER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39 187 860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30 396 222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114 647 335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254 104 845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952 479 806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