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4ec2bb058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099d2cf9748c2"/>
  </p:sldMasterIdLst>
  <p:sldIdLst>
    <p:sldId xmlns:r="http://schemas.openxmlformats.org/officeDocument/2006/relationships" id="256" r:id="Re1dc3358ed374d72"/>
    <p:sldId xmlns:r="http://schemas.openxmlformats.org/officeDocument/2006/relationships" id="257" r:id="Red9d07d8aecd4cbb"/>
    <p:sldId xmlns:r="http://schemas.openxmlformats.org/officeDocument/2006/relationships" id="258" r:id="R6cbf4cc6361548da"/>
    <p:sldId xmlns:r="http://schemas.openxmlformats.org/officeDocument/2006/relationships" id="259" r:id="Ra17c61f2d828458f"/>
    <p:sldId xmlns:r="http://schemas.openxmlformats.org/officeDocument/2006/relationships" id="260" r:id="R4b0425043e194fed"/>
    <p:sldId xmlns:r="http://schemas.openxmlformats.org/officeDocument/2006/relationships" id="261" r:id="Rc11af0ef05994421"/>
    <p:sldId xmlns:r="http://schemas.openxmlformats.org/officeDocument/2006/relationships" id="262" r:id="R680b35a663a2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099d2cf9748c2" /><Relationship Type="http://schemas.openxmlformats.org/officeDocument/2006/relationships/slide" Target="/ppt/slides/slide1.xml" Id="Re1dc3358ed374d72" /><Relationship Type="http://schemas.openxmlformats.org/officeDocument/2006/relationships/slide" Target="/ppt/slides/slide2.xml" Id="Red9d07d8aecd4cbb" /><Relationship Type="http://schemas.openxmlformats.org/officeDocument/2006/relationships/slide" Target="/ppt/slides/slide3.xml" Id="R6cbf4cc6361548da" /><Relationship Type="http://schemas.openxmlformats.org/officeDocument/2006/relationships/slide" Target="/ppt/slides/slide4.xml" Id="Ra17c61f2d828458f" /><Relationship Type="http://schemas.openxmlformats.org/officeDocument/2006/relationships/slide" Target="/ppt/slides/slide5.xml" Id="R4b0425043e194fed" /><Relationship Type="http://schemas.openxmlformats.org/officeDocument/2006/relationships/slide" Target="/ppt/slides/slide6.xml" Id="Rc11af0ef05994421" /><Relationship Type="http://schemas.openxmlformats.org/officeDocument/2006/relationships/slide" Target="/ppt/slides/slide7.xml" Id="R680b35a663a2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a9a4ec7d943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41465c304167" /><Relationship Type="http://schemas.openxmlformats.org/officeDocument/2006/relationships/theme" Target="/ppt/slideMasters/theme/theme1.xml" Id="Rd83f498745c549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841465c30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2acfdf0a2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1d028d8d7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d1109fbba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ec206180b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0c8d5c1c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4248cd113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d205578ce48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28 930 209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162 387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11 223 800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 INVEST AS  –  73,1 %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RUMOHR RAA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PER BUGJERDE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FRETLAND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Øyraplassen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952 227 904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