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08625eaa97d48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dacbab31e74018"/>
  </p:sldMasterIdLst>
  <p:sldIdLst>
    <p:sldId xmlns:r="http://schemas.openxmlformats.org/officeDocument/2006/relationships" id="256" r:id="R8a59c290c60a408a"/>
    <p:sldId xmlns:r="http://schemas.openxmlformats.org/officeDocument/2006/relationships" id="257" r:id="R688112cb5ed14d46"/>
    <p:sldId xmlns:r="http://schemas.openxmlformats.org/officeDocument/2006/relationships" id="258" r:id="R1a7568d31eac401f"/>
    <p:sldId xmlns:r="http://schemas.openxmlformats.org/officeDocument/2006/relationships" id="259" r:id="R1bb669d3df9c43df"/>
    <p:sldId xmlns:r="http://schemas.openxmlformats.org/officeDocument/2006/relationships" id="260" r:id="R32d0ef1a404847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dacbab31e74018" /><Relationship Type="http://schemas.openxmlformats.org/officeDocument/2006/relationships/slide" Target="/ppt/slides/slide1.xml" Id="R8a59c290c60a408a" /><Relationship Type="http://schemas.openxmlformats.org/officeDocument/2006/relationships/slide" Target="/ppt/slides/slide2.xml" Id="R688112cb5ed14d46" /><Relationship Type="http://schemas.openxmlformats.org/officeDocument/2006/relationships/slide" Target="/ppt/slides/slide3.xml" Id="R1a7568d31eac401f" /><Relationship Type="http://schemas.openxmlformats.org/officeDocument/2006/relationships/slide" Target="/ppt/slides/slide4.xml" Id="R1bb669d3df9c43df" /><Relationship Type="http://schemas.openxmlformats.org/officeDocument/2006/relationships/slide" Target="/ppt/slides/slide5.xml" Id="R32d0ef1a404847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3779a3aad846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f5df2a4c5a4d74" /><Relationship Type="http://schemas.openxmlformats.org/officeDocument/2006/relationships/theme" Target="/ppt/slideMasters/theme/theme1.xml" Id="Rb2cc4fd17caf43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f5df2a4c5a4d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139b4267364e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c7fa2a08649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5275aef4d744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3caa421ba47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b7759048c245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STRØMMESTIFTELSEN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STRØMMESTIFTELSEN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4608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12 75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post@strommestiftelsen.no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strommestiftelsen.no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952 002 139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STRØMMESTIFTELSEN</a:t>
            </a:r>
          </a:p>
        </p:txBody>
      </p:sp>
    </p:spTree>
  </p:cSld>
  <p:clrMapOvr>
    <a:masterClrMapping xmlns:a="http://schemas.openxmlformats.org/drawingml/2006/main"/>
  </p:clrMapOvr>
</p:sld>
</file>