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a59b40cd4f48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f082c21039467b"/>
  </p:sldMasterIdLst>
  <p:sldIdLst>
    <p:sldId xmlns:r="http://schemas.openxmlformats.org/officeDocument/2006/relationships" id="256" r:id="R7e32e0e39b034ce1"/>
    <p:sldId xmlns:r="http://schemas.openxmlformats.org/officeDocument/2006/relationships" id="257" r:id="Rbe788266b6924935"/>
    <p:sldId xmlns:r="http://schemas.openxmlformats.org/officeDocument/2006/relationships" id="258" r:id="R3b313e0aa9af42fe"/>
    <p:sldId xmlns:r="http://schemas.openxmlformats.org/officeDocument/2006/relationships" id="259" r:id="Rfc2e1cefb1d6424d"/>
    <p:sldId xmlns:r="http://schemas.openxmlformats.org/officeDocument/2006/relationships" id="260" r:id="R77b597ba451f4208"/>
    <p:sldId xmlns:r="http://schemas.openxmlformats.org/officeDocument/2006/relationships" id="261" r:id="Rc0b91777283d40c9"/>
    <p:sldId xmlns:r="http://schemas.openxmlformats.org/officeDocument/2006/relationships" id="262" r:id="Rd4b48c846b094a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082c21039467b" /><Relationship Type="http://schemas.openxmlformats.org/officeDocument/2006/relationships/slide" Target="/ppt/slides/slide1.xml" Id="R7e32e0e39b034ce1" /><Relationship Type="http://schemas.openxmlformats.org/officeDocument/2006/relationships/slide" Target="/ppt/slides/slide2.xml" Id="Rbe788266b6924935" /><Relationship Type="http://schemas.openxmlformats.org/officeDocument/2006/relationships/slide" Target="/ppt/slides/slide3.xml" Id="R3b313e0aa9af42fe" /><Relationship Type="http://schemas.openxmlformats.org/officeDocument/2006/relationships/slide" Target="/ppt/slides/slide4.xml" Id="Rfc2e1cefb1d6424d" /><Relationship Type="http://schemas.openxmlformats.org/officeDocument/2006/relationships/slide" Target="/ppt/slides/slide5.xml" Id="R77b597ba451f4208" /><Relationship Type="http://schemas.openxmlformats.org/officeDocument/2006/relationships/slide" Target="/ppt/slides/slide6.xml" Id="Rc0b91777283d40c9" /><Relationship Type="http://schemas.openxmlformats.org/officeDocument/2006/relationships/slide" Target="/ppt/slides/slide7.xml" Id="Rd4b48c846b094a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e8b9a18be4c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8c19f1de548b5" /><Relationship Type="http://schemas.openxmlformats.org/officeDocument/2006/relationships/theme" Target="/ppt/slideMasters/theme/theme1.xml" Id="Rb3d99f99e3444c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78c19f1de548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25da08e2648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adebfb6ff4b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ef67cbe3944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24444e9b141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1c8d697834c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325212c2040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4fb1d02e84c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CITY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4 136 051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1 701 001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47 719 096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378 066 650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408 716 178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SLAATTUN JOHANNES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SLAATTUN TORKEL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SLAATTUN LARS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951 789 763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