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a68f2652e54a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4743e72a124265"/>
  </p:sldMasterIdLst>
  <p:sldIdLst>
    <p:sldId xmlns:r="http://schemas.openxmlformats.org/officeDocument/2006/relationships" id="256" r:id="Rddc252bafb474379"/>
    <p:sldId xmlns:r="http://schemas.openxmlformats.org/officeDocument/2006/relationships" id="257" r:id="R60ffb35e3aff4eba"/>
    <p:sldId xmlns:r="http://schemas.openxmlformats.org/officeDocument/2006/relationships" id="258" r:id="R73d76b95de0a4fdd"/>
    <p:sldId xmlns:r="http://schemas.openxmlformats.org/officeDocument/2006/relationships" id="259" r:id="R29662e2e5c034db5"/>
    <p:sldId xmlns:r="http://schemas.openxmlformats.org/officeDocument/2006/relationships" id="260" r:id="Raf609ed4c9a04c19"/>
    <p:sldId xmlns:r="http://schemas.openxmlformats.org/officeDocument/2006/relationships" id="261" r:id="R0802d56b968d4e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4743e72a124265" /><Relationship Type="http://schemas.openxmlformats.org/officeDocument/2006/relationships/slide" Target="/ppt/slides/slide1.xml" Id="Rddc252bafb474379" /><Relationship Type="http://schemas.openxmlformats.org/officeDocument/2006/relationships/slide" Target="/ppt/slides/slide2.xml" Id="R60ffb35e3aff4eba" /><Relationship Type="http://schemas.openxmlformats.org/officeDocument/2006/relationships/slide" Target="/ppt/slides/slide3.xml" Id="R73d76b95de0a4fdd" /><Relationship Type="http://schemas.openxmlformats.org/officeDocument/2006/relationships/slide" Target="/ppt/slides/slide4.xml" Id="R29662e2e5c034db5" /><Relationship Type="http://schemas.openxmlformats.org/officeDocument/2006/relationships/slide" Target="/ppt/slides/slide5.xml" Id="Raf609ed4c9a04c19" /><Relationship Type="http://schemas.openxmlformats.org/officeDocument/2006/relationships/slide" Target="/ppt/slides/slide6.xml" Id="R0802d56b968d4e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87e1727c9143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d757790e24d0e" /><Relationship Type="http://schemas.openxmlformats.org/officeDocument/2006/relationships/theme" Target="/ppt/slideMasters/theme/theme1.xml" Id="Rf6c255061e234c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dd757790e24d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5744298c048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6bdce6e8a47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150e0dc5246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875a2e3ff4f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2607af13f49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b10739da040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CITY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951 789 763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VEST AS</a:t>
            </a:r>
          </a:p>
        </p:txBody>
      </p:sp>
    </p:spTree>
  </p:cSld>
  <p:clrMapOvr>
    <a:masterClrMapping xmlns:a="http://schemas.openxmlformats.org/drawingml/2006/main"/>
  </p:clrMapOvr>
</p:sld>
</file>