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8b85f1372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b6c5081734c43"/>
  </p:sldMasterIdLst>
  <p:sldIdLst>
    <p:sldId xmlns:r="http://schemas.openxmlformats.org/officeDocument/2006/relationships" id="256" r:id="R5c8ff2e1cf8447cc"/>
    <p:sldId xmlns:r="http://schemas.openxmlformats.org/officeDocument/2006/relationships" id="257" r:id="R364d5dcf9a954292"/>
    <p:sldId xmlns:r="http://schemas.openxmlformats.org/officeDocument/2006/relationships" id="258" r:id="R3fcd7be270fd4a01"/>
    <p:sldId xmlns:r="http://schemas.openxmlformats.org/officeDocument/2006/relationships" id="259" r:id="R7b6b12ec658d4636"/>
    <p:sldId xmlns:r="http://schemas.openxmlformats.org/officeDocument/2006/relationships" id="260" r:id="Re8d867200bce46e0"/>
    <p:sldId xmlns:r="http://schemas.openxmlformats.org/officeDocument/2006/relationships" id="261" r:id="R4cdf57685ccb4fb1"/>
    <p:sldId xmlns:r="http://schemas.openxmlformats.org/officeDocument/2006/relationships" id="262" r:id="R44c7ea11bdf84f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b6c5081734c43" /><Relationship Type="http://schemas.openxmlformats.org/officeDocument/2006/relationships/slide" Target="/ppt/slides/slide1.xml" Id="R5c8ff2e1cf8447cc" /><Relationship Type="http://schemas.openxmlformats.org/officeDocument/2006/relationships/slide" Target="/ppt/slides/slide2.xml" Id="R364d5dcf9a954292" /><Relationship Type="http://schemas.openxmlformats.org/officeDocument/2006/relationships/slide" Target="/ppt/slides/slide3.xml" Id="R3fcd7be270fd4a01" /><Relationship Type="http://schemas.openxmlformats.org/officeDocument/2006/relationships/slide" Target="/ppt/slides/slide4.xml" Id="R7b6b12ec658d4636" /><Relationship Type="http://schemas.openxmlformats.org/officeDocument/2006/relationships/slide" Target="/ppt/slides/slide5.xml" Id="Re8d867200bce46e0" /><Relationship Type="http://schemas.openxmlformats.org/officeDocument/2006/relationships/slide" Target="/ppt/slides/slide6.xml" Id="R4cdf57685ccb4fb1" /><Relationship Type="http://schemas.openxmlformats.org/officeDocument/2006/relationships/slide" Target="/ppt/slides/slide7.xml" Id="R44c7ea11bdf84f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6d4f146c7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d4550b6c45bb" /><Relationship Type="http://schemas.openxmlformats.org/officeDocument/2006/relationships/theme" Target="/ppt/slideMasters/theme/theme1.xml" Id="Rfdf4ea3a2423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7d4550b6c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58094442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301347d0b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373aaaa2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a4a6c218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42c9c47c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28d277eb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69812586c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