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6721f14b5d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61e78ea9804e09"/>
  </p:sldMasterIdLst>
  <p:sldIdLst>
    <p:sldId xmlns:r="http://schemas.openxmlformats.org/officeDocument/2006/relationships" id="256" r:id="Rdef7a4b74fc94ddc"/>
    <p:sldId xmlns:r="http://schemas.openxmlformats.org/officeDocument/2006/relationships" id="257" r:id="R9fb25991987148e1"/>
    <p:sldId xmlns:r="http://schemas.openxmlformats.org/officeDocument/2006/relationships" id="258" r:id="R10102076863a415a"/>
    <p:sldId xmlns:r="http://schemas.openxmlformats.org/officeDocument/2006/relationships" id="259" r:id="Rcaf8a258ab864ff7"/>
    <p:sldId xmlns:r="http://schemas.openxmlformats.org/officeDocument/2006/relationships" id="260" r:id="Ra3c525dd59574696"/>
    <p:sldId xmlns:r="http://schemas.openxmlformats.org/officeDocument/2006/relationships" id="261" r:id="Rfb7f065a391541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1e78ea9804e09" /><Relationship Type="http://schemas.openxmlformats.org/officeDocument/2006/relationships/slide" Target="/ppt/slides/slide1.xml" Id="Rdef7a4b74fc94ddc" /><Relationship Type="http://schemas.openxmlformats.org/officeDocument/2006/relationships/slide" Target="/ppt/slides/slide2.xml" Id="R9fb25991987148e1" /><Relationship Type="http://schemas.openxmlformats.org/officeDocument/2006/relationships/slide" Target="/ppt/slides/slide3.xml" Id="R10102076863a415a" /><Relationship Type="http://schemas.openxmlformats.org/officeDocument/2006/relationships/slide" Target="/ppt/slides/slide4.xml" Id="Rcaf8a258ab864ff7" /><Relationship Type="http://schemas.openxmlformats.org/officeDocument/2006/relationships/slide" Target="/ppt/slides/slide5.xml" Id="Ra3c525dd59574696" /><Relationship Type="http://schemas.openxmlformats.org/officeDocument/2006/relationships/slide" Target="/ppt/slides/slide6.xml" Id="Rfb7f065a391541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cdb1c765d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30f353cf24744" /><Relationship Type="http://schemas.openxmlformats.org/officeDocument/2006/relationships/theme" Target="/ppt/slideMasters/theme/theme1.xml" Id="R59f00537566d4b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030f353cf247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537e6203349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26d66f19e45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eccf454674e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3a47d08e546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aa6d4bc774f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31bea7caa47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22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951 725 005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