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7322f9aba145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19b1801f9244a6"/>
  </p:sldMasterIdLst>
  <p:sldIdLst>
    <p:sldId xmlns:r="http://schemas.openxmlformats.org/officeDocument/2006/relationships" id="256" r:id="R544584f078244c48"/>
    <p:sldId xmlns:r="http://schemas.openxmlformats.org/officeDocument/2006/relationships" id="257" r:id="Re045312dd3c24e62"/>
    <p:sldId xmlns:r="http://schemas.openxmlformats.org/officeDocument/2006/relationships" id="258" r:id="R24ec68dd3d5a4e64"/>
    <p:sldId xmlns:r="http://schemas.openxmlformats.org/officeDocument/2006/relationships" id="259" r:id="R6a20ddfb08ef4110"/>
    <p:sldId xmlns:r="http://schemas.openxmlformats.org/officeDocument/2006/relationships" id="260" r:id="R76be051a35bd476f"/>
    <p:sldId xmlns:r="http://schemas.openxmlformats.org/officeDocument/2006/relationships" id="261" r:id="Rbf77a33992ed49ee"/>
    <p:sldId xmlns:r="http://schemas.openxmlformats.org/officeDocument/2006/relationships" id="262" r:id="Rfa753e9e48884b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19b1801f9244a6" /><Relationship Type="http://schemas.openxmlformats.org/officeDocument/2006/relationships/slide" Target="/ppt/slides/slide1.xml" Id="R544584f078244c48" /><Relationship Type="http://schemas.openxmlformats.org/officeDocument/2006/relationships/slide" Target="/ppt/slides/slide2.xml" Id="Re045312dd3c24e62" /><Relationship Type="http://schemas.openxmlformats.org/officeDocument/2006/relationships/slide" Target="/ppt/slides/slide3.xml" Id="R24ec68dd3d5a4e64" /><Relationship Type="http://schemas.openxmlformats.org/officeDocument/2006/relationships/slide" Target="/ppt/slides/slide4.xml" Id="R6a20ddfb08ef4110" /><Relationship Type="http://schemas.openxmlformats.org/officeDocument/2006/relationships/slide" Target="/ppt/slides/slide5.xml" Id="R76be051a35bd476f" /><Relationship Type="http://schemas.openxmlformats.org/officeDocument/2006/relationships/slide" Target="/ppt/slides/slide6.xml" Id="Rbf77a33992ed49ee" /><Relationship Type="http://schemas.openxmlformats.org/officeDocument/2006/relationships/slide" Target="/ppt/slides/slide7.xml" Id="Rfa753e9e48884b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140f0c92844e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88054f9a94462" /><Relationship Type="http://schemas.openxmlformats.org/officeDocument/2006/relationships/theme" Target="/ppt/slideMasters/theme/theme1.xml" Id="Rbc4a4a3480e24b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888054f9a944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b57fd6a414e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f0880e1af44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83a3935854a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d8bb58cc748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1da42ae0d45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9abef839842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883f37b7744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FLYT REVISJON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24 902 796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4 633 812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3 802 227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278 335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10 257 176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LUPI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MILLE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WANGEN ARILD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ZIBA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BARMOEN AMUND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SYNNES-SANDBERG ERLEND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Vangsvegen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55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post@flyt-revisjon.no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flyt-revisjon.no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951 697 826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REVISJON AS</a:t>
            </a:r>
          </a:p>
        </p:txBody>
      </p:sp>
    </p:spTree>
  </p:cSld>
  <p:clrMapOvr>
    <a:masterClrMapping xmlns:a="http://schemas.openxmlformats.org/drawingml/2006/main"/>
  </p:clrMapOvr>
</p:sld>
</file>