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29dcfa9cc4f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26b25edac843d5"/>
  </p:sldMasterIdLst>
  <p:sldIdLst>
    <p:sldId xmlns:r="http://schemas.openxmlformats.org/officeDocument/2006/relationships" id="256" r:id="R2ac94ff4973340dd"/>
    <p:sldId xmlns:r="http://schemas.openxmlformats.org/officeDocument/2006/relationships" id="257" r:id="R656c353963434f52"/>
    <p:sldId xmlns:r="http://schemas.openxmlformats.org/officeDocument/2006/relationships" id="258" r:id="R2bd8e1fc90d74d57"/>
    <p:sldId xmlns:r="http://schemas.openxmlformats.org/officeDocument/2006/relationships" id="259" r:id="Rae403080c11343f3"/>
    <p:sldId xmlns:r="http://schemas.openxmlformats.org/officeDocument/2006/relationships" id="260" r:id="Rbc799b03bec74aa0"/>
    <p:sldId xmlns:r="http://schemas.openxmlformats.org/officeDocument/2006/relationships" id="261" r:id="R0e97008e0ba44e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6b25edac843d5" /><Relationship Type="http://schemas.openxmlformats.org/officeDocument/2006/relationships/slide" Target="/ppt/slides/slide1.xml" Id="R2ac94ff4973340dd" /><Relationship Type="http://schemas.openxmlformats.org/officeDocument/2006/relationships/slide" Target="/ppt/slides/slide2.xml" Id="R656c353963434f52" /><Relationship Type="http://schemas.openxmlformats.org/officeDocument/2006/relationships/slide" Target="/ppt/slides/slide3.xml" Id="R2bd8e1fc90d74d57" /><Relationship Type="http://schemas.openxmlformats.org/officeDocument/2006/relationships/slide" Target="/ppt/slides/slide4.xml" Id="Rae403080c11343f3" /><Relationship Type="http://schemas.openxmlformats.org/officeDocument/2006/relationships/slide" Target="/ppt/slides/slide5.xml" Id="Rbc799b03bec74aa0" /><Relationship Type="http://schemas.openxmlformats.org/officeDocument/2006/relationships/slide" Target="/ppt/slides/slide6.xml" Id="R0e97008e0ba44e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82a46b5db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d53698be242df" /><Relationship Type="http://schemas.openxmlformats.org/officeDocument/2006/relationships/theme" Target="/ppt/slideMasters/theme/theme1.xml" Id="R328c069fe19443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d53698be2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5b9409a4b43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dbdd5a128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9d6460b83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f8e87a80c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93fc84a1441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d62ca915741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55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post@flyt-revisjon.no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951 697 826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