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bd9d0f834e45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34c6e10cc94ce6"/>
  </p:sldMasterIdLst>
  <p:sldIdLst>
    <p:sldId xmlns:r="http://schemas.openxmlformats.org/officeDocument/2006/relationships" id="256" r:id="R9b7f17e2945b47b7"/>
    <p:sldId xmlns:r="http://schemas.openxmlformats.org/officeDocument/2006/relationships" id="257" r:id="R5ccea7f1a2d74648"/>
    <p:sldId xmlns:r="http://schemas.openxmlformats.org/officeDocument/2006/relationships" id="258" r:id="Ra6093fb11be442e7"/>
    <p:sldId xmlns:r="http://schemas.openxmlformats.org/officeDocument/2006/relationships" id="259" r:id="R37369f7b8c514ee5"/>
    <p:sldId xmlns:r="http://schemas.openxmlformats.org/officeDocument/2006/relationships" id="260" r:id="R3a75d3a2659c43e7"/>
    <p:sldId xmlns:r="http://schemas.openxmlformats.org/officeDocument/2006/relationships" id="261" r:id="R7d8e70efc8ac4f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4c6e10cc94ce6" /><Relationship Type="http://schemas.openxmlformats.org/officeDocument/2006/relationships/slide" Target="/ppt/slides/slide1.xml" Id="R9b7f17e2945b47b7" /><Relationship Type="http://schemas.openxmlformats.org/officeDocument/2006/relationships/slide" Target="/ppt/slides/slide2.xml" Id="R5ccea7f1a2d74648" /><Relationship Type="http://schemas.openxmlformats.org/officeDocument/2006/relationships/slide" Target="/ppt/slides/slide3.xml" Id="Ra6093fb11be442e7" /><Relationship Type="http://schemas.openxmlformats.org/officeDocument/2006/relationships/slide" Target="/ppt/slides/slide4.xml" Id="R37369f7b8c514ee5" /><Relationship Type="http://schemas.openxmlformats.org/officeDocument/2006/relationships/slide" Target="/ppt/slides/slide5.xml" Id="R3a75d3a2659c43e7" /><Relationship Type="http://schemas.openxmlformats.org/officeDocument/2006/relationships/slide" Target="/ppt/slides/slide6.xml" Id="R7d8e70efc8ac4f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7a11dcfaf42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2acb5419c4d62" /><Relationship Type="http://schemas.openxmlformats.org/officeDocument/2006/relationships/theme" Target="/ppt/slideMasters/theme/theme1.xml" Id="R8712d9d2face4c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92acb5419c4d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e7465371949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2ee9ab3094c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144a1a3f54b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fdc66620c44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fd0f8d41f40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276e4024948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EVANGELIESENTERET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EVANGELIESENTERET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98 646 723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−1 320 006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46 607 358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71 879 121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Klostergata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1532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00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post@ev-s.no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www.evangeliesenteret.no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951 675 318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EVANGELIESENTERET</a:t>
            </a:r>
          </a:p>
        </p:txBody>
      </p:sp>
    </p:spTree>
  </p:cSld>
  <p:clrMapOvr>
    <a:masterClrMapping xmlns:a="http://schemas.openxmlformats.org/drawingml/2006/main"/>
  </p:clrMapOvr>
</p:sld>
</file>