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71f29bef5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bf4f3d52a4efa"/>
  </p:sldMasterIdLst>
  <p:sldIdLst>
    <p:sldId xmlns:r="http://schemas.openxmlformats.org/officeDocument/2006/relationships" id="256" r:id="R48e0a7d561a642c0"/>
    <p:sldId xmlns:r="http://schemas.openxmlformats.org/officeDocument/2006/relationships" id="257" r:id="R706581dd21f4433c"/>
    <p:sldId xmlns:r="http://schemas.openxmlformats.org/officeDocument/2006/relationships" id="258" r:id="Rbf7bce7dbf804917"/>
    <p:sldId xmlns:r="http://schemas.openxmlformats.org/officeDocument/2006/relationships" id="259" r:id="R9e68e0c3bd6d4f8c"/>
    <p:sldId xmlns:r="http://schemas.openxmlformats.org/officeDocument/2006/relationships" id="260" r:id="R2e332a244c484d2b"/>
    <p:sldId xmlns:r="http://schemas.openxmlformats.org/officeDocument/2006/relationships" id="261" r:id="Ra911afa1245d4147"/>
    <p:sldId xmlns:r="http://schemas.openxmlformats.org/officeDocument/2006/relationships" id="262" r:id="R33d88f56fda3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bf4f3d52a4efa" /><Relationship Type="http://schemas.openxmlformats.org/officeDocument/2006/relationships/slide" Target="/ppt/slides/slide1.xml" Id="R48e0a7d561a642c0" /><Relationship Type="http://schemas.openxmlformats.org/officeDocument/2006/relationships/slide" Target="/ppt/slides/slide2.xml" Id="R706581dd21f4433c" /><Relationship Type="http://schemas.openxmlformats.org/officeDocument/2006/relationships/slide" Target="/ppt/slides/slide3.xml" Id="Rbf7bce7dbf804917" /><Relationship Type="http://schemas.openxmlformats.org/officeDocument/2006/relationships/slide" Target="/ppt/slides/slide4.xml" Id="R9e68e0c3bd6d4f8c" /><Relationship Type="http://schemas.openxmlformats.org/officeDocument/2006/relationships/slide" Target="/ppt/slides/slide5.xml" Id="R2e332a244c484d2b" /><Relationship Type="http://schemas.openxmlformats.org/officeDocument/2006/relationships/slide" Target="/ppt/slides/slide6.xml" Id="Ra911afa1245d4147" /><Relationship Type="http://schemas.openxmlformats.org/officeDocument/2006/relationships/slide" Target="/ppt/slides/slide7.xml" Id="R33d88f56fda3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d19d92f6d43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76d1b083b47db" /><Relationship Type="http://schemas.openxmlformats.org/officeDocument/2006/relationships/theme" Target="/ppt/slideMasters/theme/theme1.xml" Id="R560d6b5df8ec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76d1b083b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dabf41524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fabdc0ca0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6433506b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1ceaf47fe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769400339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5e90ebea6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e5d5d02d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21 174 019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951 658 057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